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33"/>
  </p:notesMasterIdLst>
  <p:sldIdLst>
    <p:sldId id="256" r:id="rId2"/>
    <p:sldId id="258" r:id="rId3"/>
    <p:sldId id="317" r:id="rId4"/>
    <p:sldId id="266" r:id="rId5"/>
    <p:sldId id="260" r:id="rId6"/>
    <p:sldId id="261" r:id="rId7"/>
    <p:sldId id="298" r:id="rId8"/>
    <p:sldId id="265" r:id="rId9"/>
    <p:sldId id="299" r:id="rId10"/>
    <p:sldId id="301" r:id="rId11"/>
    <p:sldId id="319" r:id="rId12"/>
    <p:sldId id="325" r:id="rId13"/>
    <p:sldId id="304" r:id="rId14"/>
    <p:sldId id="303" r:id="rId15"/>
    <p:sldId id="324" r:id="rId16"/>
    <p:sldId id="326" r:id="rId17"/>
    <p:sldId id="302" r:id="rId18"/>
    <p:sldId id="307" r:id="rId19"/>
    <p:sldId id="268" r:id="rId20"/>
    <p:sldId id="305" r:id="rId21"/>
    <p:sldId id="309" r:id="rId22"/>
    <p:sldId id="320" r:id="rId23"/>
    <p:sldId id="318" r:id="rId24"/>
    <p:sldId id="306" r:id="rId25"/>
    <p:sldId id="314" r:id="rId26"/>
    <p:sldId id="312" r:id="rId27"/>
    <p:sldId id="313" r:id="rId28"/>
    <p:sldId id="311" r:id="rId29"/>
    <p:sldId id="316" r:id="rId30"/>
    <p:sldId id="322" r:id="rId31"/>
    <p:sldId id="275" r:id="rId32"/>
  </p:sldIdLst>
  <p:sldSz cx="9144000" cy="5143500" type="screen16x9"/>
  <p:notesSz cx="6858000" cy="9144000"/>
  <p:embeddedFontLst>
    <p:embeddedFont>
      <p:font typeface="Nunito Light" pitchFamily="2" charset="0"/>
      <p:regular r:id="rId34"/>
      <p:italic r:id="rId35"/>
    </p:embeddedFont>
    <p:embeddedFont>
      <p:font typeface="Open Sans" panose="020B0606030504020204" pitchFamily="34" charset="0"/>
      <p:regular r:id="rId36"/>
      <p:bold r:id="rId37"/>
      <p:italic r:id="rId38"/>
      <p:boldItalic r:id="rId39"/>
    </p:embeddedFont>
    <p:embeddedFont>
      <p:font typeface="Open Sans Light" panose="020B0306030504020204" pitchFamily="34" charset="0"/>
      <p:regular r:id="rId40"/>
      <p:italic r:id="rId41"/>
    </p:embeddedFont>
    <p:embeddedFont>
      <p:font typeface="Raleway" pitchFamily="2" charset="0"/>
      <p:regular r:id="rId42"/>
      <p:bold r:id="rId43"/>
      <p:italic r:id="rId44"/>
      <p:boldItalic r:id="rId45"/>
    </p:embeddedFont>
    <p:embeddedFont>
      <p:font typeface="Roboto Medium" panose="02000000000000000000" pitchFamily="2" charset="0"/>
      <p:regular r:id="rId46"/>
      <p:bold r:id="rId47"/>
      <p:italic r:id="rId48"/>
      <p:boldItalic r:id="rId49"/>
    </p:embeddedFont>
    <p:embeddedFont>
      <p:font typeface="Source Sans 3" panose="020B060402020202020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D050"/>
    <a:srgbClr val="3A454F"/>
    <a:srgbClr val="2734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550BA5-B771-421B-858A-8E9E70EBA6A7}" v="1791" dt="2024-04-06T06:16:35.789"/>
  </p1510:revLst>
</p1510:revInfo>
</file>

<file path=ppt/tableStyles.xml><?xml version="1.0" encoding="utf-8"?>
<a:tblStyleLst xmlns:a="http://schemas.openxmlformats.org/drawingml/2006/main" def="{6BED56C9-FD8F-4DEB-A918-ED6F170A05CB}">
  <a:tblStyle styleId="{6BED56C9-FD8F-4DEB-A918-ED6F170A05C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0E40C28-2783-4847-930D-1C3EC99793C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922"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font" Target="fonts/font19.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mba Munkhchuluun" userId="S::bmunkhchuluun00@mylangara.ca::6466c4d2-7aca-4ea4-b158-bae7bbac018a" providerId="AD" clId="Web-{C8029348-FC68-2F0E-4FC2-180851169B9B}"/>
    <pc:docChg chg="addSld modSld">
      <pc:chgData name="Bemba Munkhchuluun" userId="S::bmunkhchuluun00@mylangara.ca::6466c4d2-7aca-4ea4-b158-bae7bbac018a" providerId="AD" clId="Web-{C8029348-FC68-2F0E-4FC2-180851169B9B}" dt="2024-04-03T16:52:22.539" v="6"/>
      <pc:docMkLst>
        <pc:docMk/>
      </pc:docMkLst>
      <pc:sldChg chg="addSp delSp modSp">
        <pc:chgData name="Bemba Munkhchuluun" userId="S::bmunkhchuluun00@mylangara.ca::6466c4d2-7aca-4ea4-b158-bae7bbac018a" providerId="AD" clId="Web-{C8029348-FC68-2F0E-4FC2-180851169B9B}" dt="2024-04-03T16:51:45.554" v="5" actId="20577"/>
        <pc:sldMkLst>
          <pc:docMk/>
          <pc:sldMk cId="2587699176" sldId="322"/>
        </pc:sldMkLst>
        <pc:spChg chg="mod">
          <ac:chgData name="Bemba Munkhchuluun" userId="S::bmunkhchuluun00@mylangara.ca::6466c4d2-7aca-4ea4-b158-bae7bbac018a" providerId="AD" clId="Web-{C8029348-FC68-2F0E-4FC2-180851169B9B}" dt="2024-04-03T16:51:45.554" v="5" actId="20577"/>
          <ac:spMkLst>
            <pc:docMk/>
            <pc:sldMk cId="2587699176" sldId="322"/>
            <ac:spMk id="4" creationId="{46504838-BE7D-9B60-0F13-B262692704DF}"/>
          </ac:spMkLst>
        </pc:spChg>
        <pc:spChg chg="add del mod">
          <ac:chgData name="Bemba Munkhchuluun" userId="S::bmunkhchuluun00@mylangara.ca::6466c4d2-7aca-4ea4-b158-bae7bbac018a" providerId="AD" clId="Web-{C8029348-FC68-2F0E-4FC2-180851169B9B}" dt="2024-04-03T16:51:34.819" v="3"/>
          <ac:spMkLst>
            <pc:docMk/>
            <pc:sldMk cId="2587699176" sldId="322"/>
            <ac:spMk id="5" creationId="{EF358AF5-94AB-B0AC-D1D0-BCDF8038F3EE}"/>
          </ac:spMkLst>
        </pc:spChg>
        <pc:spChg chg="mod">
          <ac:chgData name="Bemba Munkhchuluun" userId="S::bmunkhchuluun00@mylangara.ca::6466c4d2-7aca-4ea4-b158-bae7bbac018a" providerId="AD" clId="Web-{C8029348-FC68-2F0E-4FC2-180851169B9B}" dt="2024-04-03T16:51:37.741" v="4" actId="1076"/>
          <ac:spMkLst>
            <pc:docMk/>
            <pc:sldMk cId="2587699176" sldId="322"/>
            <ac:spMk id="6" creationId="{1132B621-4E46-3FD9-AB95-56DDD7E52E95}"/>
          </ac:spMkLst>
        </pc:spChg>
      </pc:sldChg>
      <pc:sldChg chg="add replId">
        <pc:chgData name="Bemba Munkhchuluun" userId="S::bmunkhchuluun00@mylangara.ca::6466c4d2-7aca-4ea4-b158-bae7bbac018a" providerId="AD" clId="Web-{C8029348-FC68-2F0E-4FC2-180851169B9B}" dt="2024-04-03T16:52:22.539" v="6"/>
        <pc:sldMkLst>
          <pc:docMk/>
          <pc:sldMk cId="38307707" sldId="323"/>
        </pc:sldMkLst>
      </pc:sldChg>
    </pc:docChg>
  </pc:docChgLst>
  <pc:docChgLst>
    <pc:chgData name="Maryam Gadimova" userId="S::mgadimova00@mylangara.ca::af11a9ce-1889-49f6-bfdb-b4eb3a3df981" providerId="AD" clId="Web-{40EA98A7-DAA3-CAD6-43CE-EBADC260C8BD}"/>
    <pc:docChg chg="modSld sldOrd">
      <pc:chgData name="Maryam Gadimova" userId="S::mgadimova00@mylangara.ca::af11a9ce-1889-49f6-bfdb-b4eb3a3df981" providerId="AD" clId="Web-{40EA98A7-DAA3-CAD6-43CE-EBADC260C8BD}" dt="2024-03-28T07:09:21.515" v="155"/>
      <pc:docMkLst>
        <pc:docMk/>
      </pc:docMkLst>
      <pc:sldChg chg="delSp modSp">
        <pc:chgData name="Maryam Gadimova" userId="S::mgadimova00@mylangara.ca::af11a9ce-1889-49f6-bfdb-b4eb3a3df981" providerId="AD" clId="Web-{40EA98A7-DAA3-CAD6-43CE-EBADC260C8BD}" dt="2024-03-28T06:59:43.695" v="21"/>
        <pc:sldMkLst>
          <pc:docMk/>
          <pc:sldMk cId="0" sldId="256"/>
        </pc:sldMkLst>
        <pc:spChg chg="mod">
          <ac:chgData name="Maryam Gadimova" userId="S::mgadimova00@mylangara.ca::af11a9ce-1889-49f6-bfdb-b4eb3a3df981" providerId="AD" clId="Web-{40EA98A7-DAA3-CAD6-43CE-EBADC260C8BD}" dt="2024-03-28T06:59:28.742" v="19" actId="14100"/>
          <ac:spMkLst>
            <pc:docMk/>
            <pc:sldMk cId="0" sldId="256"/>
            <ac:spMk id="314" creationId="{00000000-0000-0000-0000-000000000000}"/>
          </ac:spMkLst>
        </pc:spChg>
        <pc:spChg chg="del mod">
          <ac:chgData name="Maryam Gadimova" userId="S::mgadimova00@mylangara.ca::af11a9ce-1889-49f6-bfdb-b4eb3a3df981" providerId="AD" clId="Web-{40EA98A7-DAA3-CAD6-43CE-EBADC260C8BD}" dt="2024-03-28T06:59:43.695" v="21"/>
          <ac:spMkLst>
            <pc:docMk/>
            <pc:sldMk cId="0" sldId="256"/>
            <ac:spMk id="315" creationId="{00000000-0000-0000-0000-000000000000}"/>
          </ac:spMkLst>
        </pc:spChg>
        <pc:picChg chg="mod">
          <ac:chgData name="Maryam Gadimova" userId="S::mgadimova00@mylangara.ca::af11a9ce-1889-49f6-bfdb-b4eb3a3df981" providerId="AD" clId="Web-{40EA98A7-DAA3-CAD6-43CE-EBADC260C8BD}" dt="2024-03-28T06:56:34.396" v="0" actId="1076"/>
          <ac:picMkLst>
            <pc:docMk/>
            <pc:sldMk cId="0" sldId="256"/>
            <ac:picMk id="316" creationId="{00000000-0000-0000-0000-000000000000}"/>
          </ac:picMkLst>
        </pc:picChg>
      </pc:sldChg>
      <pc:sldChg chg="addSp delSp modSp">
        <pc:chgData name="Maryam Gadimova" userId="S::mgadimova00@mylangara.ca::af11a9ce-1889-49f6-bfdb-b4eb3a3df981" providerId="AD" clId="Web-{40EA98A7-DAA3-CAD6-43CE-EBADC260C8BD}" dt="2024-03-28T07:07:24.154" v="139" actId="14100"/>
        <pc:sldMkLst>
          <pc:docMk/>
          <pc:sldMk cId="0" sldId="258"/>
        </pc:sldMkLst>
        <pc:spChg chg="add del mod">
          <ac:chgData name="Maryam Gadimova" userId="S::mgadimova00@mylangara.ca::af11a9ce-1889-49f6-bfdb-b4eb3a3df981" providerId="AD" clId="Web-{40EA98A7-DAA3-CAD6-43CE-EBADC260C8BD}" dt="2024-03-28T07:00:57.025" v="36"/>
          <ac:spMkLst>
            <pc:docMk/>
            <pc:sldMk cId="0" sldId="258"/>
            <ac:spMk id="3" creationId="{7A366745-036A-8CF2-A3A5-5C2138FBCE11}"/>
          </ac:spMkLst>
        </pc:spChg>
        <pc:spChg chg="add del mod">
          <ac:chgData name="Maryam Gadimova" userId="S::mgadimova00@mylangara.ca::af11a9ce-1889-49f6-bfdb-b4eb3a3df981" providerId="AD" clId="Web-{40EA98A7-DAA3-CAD6-43CE-EBADC260C8BD}" dt="2024-03-28T07:00:57.025" v="35"/>
          <ac:spMkLst>
            <pc:docMk/>
            <pc:sldMk cId="0" sldId="258"/>
            <ac:spMk id="5" creationId="{B54DDAEA-5F93-B970-F819-5E535FE1C714}"/>
          </ac:spMkLst>
        </pc:spChg>
        <pc:spChg chg="add del mod">
          <ac:chgData name="Maryam Gadimova" userId="S::mgadimova00@mylangara.ca::af11a9ce-1889-49f6-bfdb-b4eb3a3df981" providerId="AD" clId="Web-{40EA98A7-DAA3-CAD6-43CE-EBADC260C8BD}" dt="2024-03-28T07:00:57.025" v="34"/>
          <ac:spMkLst>
            <pc:docMk/>
            <pc:sldMk cId="0" sldId="258"/>
            <ac:spMk id="7" creationId="{1DC57284-2013-909D-75F7-20212D499BA6}"/>
          </ac:spMkLst>
        </pc:spChg>
        <pc:spChg chg="add del mod">
          <ac:chgData name="Maryam Gadimova" userId="S::mgadimova00@mylangara.ca::af11a9ce-1889-49f6-bfdb-b4eb3a3df981" providerId="AD" clId="Web-{40EA98A7-DAA3-CAD6-43CE-EBADC260C8BD}" dt="2024-03-28T07:00:57.025" v="33"/>
          <ac:spMkLst>
            <pc:docMk/>
            <pc:sldMk cId="0" sldId="258"/>
            <ac:spMk id="9" creationId="{4C7F8361-23EA-F5A4-D78E-A09D2C32E45A}"/>
          </ac:spMkLst>
        </pc:spChg>
        <pc:spChg chg="mod">
          <ac:chgData name="Maryam Gadimova" userId="S::mgadimova00@mylangara.ca::af11a9ce-1889-49f6-bfdb-b4eb3a3df981" providerId="AD" clId="Web-{40EA98A7-DAA3-CAD6-43CE-EBADC260C8BD}" dt="2024-03-28T07:01:14.962" v="48" actId="1076"/>
          <ac:spMkLst>
            <pc:docMk/>
            <pc:sldMk cId="0" sldId="258"/>
            <ac:spMk id="340" creationId="{00000000-0000-0000-0000-000000000000}"/>
          </ac:spMkLst>
        </pc:spChg>
        <pc:spChg chg="mod">
          <ac:chgData name="Maryam Gadimova" userId="S::mgadimova00@mylangara.ca::af11a9ce-1889-49f6-bfdb-b4eb3a3df981" providerId="AD" clId="Web-{40EA98A7-DAA3-CAD6-43CE-EBADC260C8BD}" dt="2024-03-28T07:07:00.404" v="136" actId="1076"/>
          <ac:spMkLst>
            <pc:docMk/>
            <pc:sldMk cId="0" sldId="258"/>
            <ac:spMk id="341" creationId="{00000000-0000-0000-0000-000000000000}"/>
          </ac:spMkLst>
        </pc:spChg>
        <pc:spChg chg="mod">
          <ac:chgData name="Maryam Gadimova" userId="S::mgadimova00@mylangara.ca::af11a9ce-1889-49f6-bfdb-b4eb3a3df981" providerId="AD" clId="Web-{40EA98A7-DAA3-CAD6-43CE-EBADC260C8BD}" dt="2024-03-28T07:06:28.935" v="129" actId="1076"/>
          <ac:spMkLst>
            <pc:docMk/>
            <pc:sldMk cId="0" sldId="258"/>
            <ac:spMk id="342" creationId="{00000000-0000-0000-0000-000000000000}"/>
          </ac:spMkLst>
        </pc:spChg>
        <pc:spChg chg="mod">
          <ac:chgData name="Maryam Gadimova" userId="S::mgadimova00@mylangara.ca::af11a9ce-1889-49f6-bfdb-b4eb3a3df981" providerId="AD" clId="Web-{40EA98A7-DAA3-CAD6-43CE-EBADC260C8BD}" dt="2024-03-28T07:06:23.732" v="126" actId="1076"/>
          <ac:spMkLst>
            <pc:docMk/>
            <pc:sldMk cId="0" sldId="258"/>
            <ac:spMk id="343" creationId="{00000000-0000-0000-0000-000000000000}"/>
          </ac:spMkLst>
        </pc:spChg>
        <pc:spChg chg="del">
          <ac:chgData name="Maryam Gadimova" userId="S::mgadimova00@mylangara.ca::af11a9ce-1889-49f6-bfdb-b4eb3a3df981" providerId="AD" clId="Web-{40EA98A7-DAA3-CAD6-43CE-EBADC260C8BD}" dt="2024-03-28T07:00:42.024" v="25"/>
          <ac:spMkLst>
            <pc:docMk/>
            <pc:sldMk cId="0" sldId="258"/>
            <ac:spMk id="344" creationId="{00000000-0000-0000-0000-000000000000}"/>
          </ac:spMkLst>
        </pc:spChg>
        <pc:spChg chg="mod">
          <ac:chgData name="Maryam Gadimova" userId="S::mgadimova00@mylangara.ca::af11a9ce-1889-49f6-bfdb-b4eb3a3df981" providerId="AD" clId="Web-{40EA98A7-DAA3-CAD6-43CE-EBADC260C8BD}" dt="2024-03-28T07:06:53.701" v="135" actId="1076"/>
          <ac:spMkLst>
            <pc:docMk/>
            <pc:sldMk cId="0" sldId="258"/>
            <ac:spMk id="345" creationId="{00000000-0000-0000-0000-000000000000}"/>
          </ac:spMkLst>
        </pc:spChg>
        <pc:spChg chg="del">
          <ac:chgData name="Maryam Gadimova" userId="S::mgadimova00@mylangara.ca::af11a9ce-1889-49f6-bfdb-b4eb3a3df981" providerId="AD" clId="Web-{40EA98A7-DAA3-CAD6-43CE-EBADC260C8BD}" dt="2024-03-28T07:00:41.915" v="24"/>
          <ac:spMkLst>
            <pc:docMk/>
            <pc:sldMk cId="0" sldId="258"/>
            <ac:spMk id="346" creationId="{00000000-0000-0000-0000-000000000000}"/>
          </ac:spMkLst>
        </pc:spChg>
        <pc:spChg chg="mod">
          <ac:chgData name="Maryam Gadimova" userId="S::mgadimova00@mylangara.ca::af11a9ce-1889-49f6-bfdb-b4eb3a3df981" providerId="AD" clId="Web-{40EA98A7-DAA3-CAD6-43CE-EBADC260C8BD}" dt="2024-03-28T07:07:00.404" v="137" actId="1076"/>
          <ac:spMkLst>
            <pc:docMk/>
            <pc:sldMk cId="0" sldId="258"/>
            <ac:spMk id="347" creationId="{00000000-0000-0000-0000-000000000000}"/>
          </ac:spMkLst>
        </pc:spChg>
        <pc:spChg chg="mod">
          <ac:chgData name="Maryam Gadimova" userId="S::mgadimova00@mylangara.ca::af11a9ce-1889-49f6-bfdb-b4eb3a3df981" providerId="AD" clId="Web-{40EA98A7-DAA3-CAD6-43CE-EBADC260C8BD}" dt="2024-03-28T07:06:23.747" v="127" actId="1076"/>
          <ac:spMkLst>
            <pc:docMk/>
            <pc:sldMk cId="0" sldId="258"/>
            <ac:spMk id="348" creationId="{00000000-0000-0000-0000-000000000000}"/>
          </ac:spMkLst>
        </pc:spChg>
        <pc:spChg chg="mod">
          <ac:chgData name="Maryam Gadimova" userId="S::mgadimova00@mylangara.ca::af11a9ce-1889-49f6-bfdb-b4eb3a3df981" providerId="AD" clId="Web-{40EA98A7-DAA3-CAD6-43CE-EBADC260C8BD}" dt="2024-03-28T07:06:42.841" v="133" actId="1076"/>
          <ac:spMkLst>
            <pc:docMk/>
            <pc:sldMk cId="0" sldId="258"/>
            <ac:spMk id="349" creationId="{00000000-0000-0000-0000-000000000000}"/>
          </ac:spMkLst>
        </pc:spChg>
        <pc:spChg chg="mod">
          <ac:chgData name="Maryam Gadimova" userId="S::mgadimova00@mylangara.ca::af11a9ce-1889-49f6-bfdb-b4eb3a3df981" providerId="AD" clId="Web-{40EA98A7-DAA3-CAD6-43CE-EBADC260C8BD}" dt="2024-03-28T07:06:28.951" v="130" actId="1076"/>
          <ac:spMkLst>
            <pc:docMk/>
            <pc:sldMk cId="0" sldId="258"/>
            <ac:spMk id="350" creationId="{00000000-0000-0000-0000-000000000000}"/>
          </ac:spMkLst>
        </pc:spChg>
        <pc:spChg chg="del">
          <ac:chgData name="Maryam Gadimova" userId="S::mgadimova00@mylangara.ca::af11a9ce-1889-49f6-bfdb-b4eb3a3df981" providerId="AD" clId="Web-{40EA98A7-DAA3-CAD6-43CE-EBADC260C8BD}" dt="2024-03-28T07:00:41.806" v="23"/>
          <ac:spMkLst>
            <pc:docMk/>
            <pc:sldMk cId="0" sldId="258"/>
            <ac:spMk id="351" creationId="{00000000-0000-0000-0000-000000000000}"/>
          </ac:spMkLst>
        </pc:spChg>
        <pc:spChg chg="del">
          <ac:chgData name="Maryam Gadimova" userId="S::mgadimova00@mylangara.ca::af11a9ce-1889-49f6-bfdb-b4eb3a3df981" providerId="AD" clId="Web-{40EA98A7-DAA3-CAD6-43CE-EBADC260C8BD}" dt="2024-03-28T07:00:41.696" v="22"/>
          <ac:spMkLst>
            <pc:docMk/>
            <pc:sldMk cId="0" sldId="258"/>
            <ac:spMk id="352" creationId="{00000000-0000-0000-0000-000000000000}"/>
          </ac:spMkLst>
        </pc:spChg>
        <pc:picChg chg="add mod">
          <ac:chgData name="Maryam Gadimova" userId="S::mgadimova00@mylangara.ca::af11a9ce-1889-49f6-bfdb-b4eb3a3df981" providerId="AD" clId="Web-{40EA98A7-DAA3-CAD6-43CE-EBADC260C8BD}" dt="2024-03-28T07:07:00.435" v="138" actId="1076"/>
          <ac:picMkLst>
            <pc:docMk/>
            <pc:sldMk cId="0" sldId="258"/>
            <ac:picMk id="10" creationId="{59AC2AD0-8EB4-B8F9-A9C0-53B4D25D5A03}"/>
          </ac:picMkLst>
        </pc:picChg>
        <pc:picChg chg="add mod">
          <ac:chgData name="Maryam Gadimova" userId="S::mgadimova00@mylangara.ca::af11a9ce-1889-49f6-bfdb-b4eb3a3df981" providerId="AD" clId="Web-{40EA98A7-DAA3-CAD6-43CE-EBADC260C8BD}" dt="2024-03-28T07:07:24.154" v="139" actId="14100"/>
          <ac:picMkLst>
            <pc:docMk/>
            <pc:sldMk cId="0" sldId="258"/>
            <ac:picMk id="11" creationId="{461944B0-1A17-CB80-A315-B722C49C9EDD}"/>
          </ac:picMkLst>
        </pc:picChg>
        <pc:picChg chg="add mod">
          <ac:chgData name="Maryam Gadimova" userId="S::mgadimova00@mylangara.ca::af11a9ce-1889-49f6-bfdb-b4eb3a3df981" providerId="AD" clId="Web-{40EA98A7-DAA3-CAD6-43CE-EBADC260C8BD}" dt="2024-03-28T07:06:23.763" v="128" actId="1076"/>
          <ac:picMkLst>
            <pc:docMk/>
            <pc:sldMk cId="0" sldId="258"/>
            <ac:picMk id="12" creationId="{2B8DEE6B-1B56-3032-6455-77FA26E59FEF}"/>
          </ac:picMkLst>
        </pc:picChg>
        <pc:picChg chg="add mod">
          <ac:chgData name="Maryam Gadimova" userId="S::mgadimova00@mylangara.ca::af11a9ce-1889-49f6-bfdb-b4eb3a3df981" providerId="AD" clId="Web-{40EA98A7-DAA3-CAD6-43CE-EBADC260C8BD}" dt="2024-03-28T07:06:48.076" v="134" actId="1076"/>
          <ac:picMkLst>
            <pc:docMk/>
            <pc:sldMk cId="0" sldId="258"/>
            <ac:picMk id="13" creationId="{D1DCA11F-CD3F-D0AC-0A36-0B0E0D369989}"/>
          </ac:picMkLst>
        </pc:picChg>
      </pc:sldChg>
      <pc:sldChg chg="ord">
        <pc:chgData name="Maryam Gadimova" userId="S::mgadimova00@mylangara.ca::af11a9ce-1889-49f6-bfdb-b4eb3a3df981" providerId="AD" clId="Web-{40EA98A7-DAA3-CAD6-43CE-EBADC260C8BD}" dt="2024-03-28T07:09:16.156" v="154"/>
        <pc:sldMkLst>
          <pc:docMk/>
          <pc:sldMk cId="0" sldId="260"/>
        </pc:sldMkLst>
      </pc:sldChg>
      <pc:sldChg chg="addSp delSp modSp ord">
        <pc:chgData name="Maryam Gadimova" userId="S::mgadimova00@mylangara.ca::af11a9ce-1889-49f6-bfdb-b4eb3a3df981" providerId="AD" clId="Web-{40EA98A7-DAA3-CAD6-43CE-EBADC260C8BD}" dt="2024-03-28T07:09:21.515" v="155"/>
        <pc:sldMkLst>
          <pc:docMk/>
          <pc:sldMk cId="0" sldId="261"/>
        </pc:sldMkLst>
        <pc:spChg chg="add del mod">
          <ac:chgData name="Maryam Gadimova" userId="S::mgadimova00@mylangara.ca::af11a9ce-1889-49f6-bfdb-b4eb3a3df981" providerId="AD" clId="Web-{40EA98A7-DAA3-CAD6-43CE-EBADC260C8BD}" dt="2024-03-28T07:08:16.999" v="144"/>
          <ac:spMkLst>
            <pc:docMk/>
            <pc:sldMk cId="0" sldId="261"/>
            <ac:spMk id="3" creationId="{3B60239D-6FCB-0C2D-D77A-026B9FF51968}"/>
          </ac:spMkLst>
        </pc:spChg>
        <pc:spChg chg="add del mod">
          <ac:chgData name="Maryam Gadimova" userId="S::mgadimova00@mylangara.ca::af11a9ce-1889-49f6-bfdb-b4eb3a3df981" providerId="AD" clId="Web-{40EA98A7-DAA3-CAD6-43CE-EBADC260C8BD}" dt="2024-03-28T07:08:16.999" v="143"/>
          <ac:spMkLst>
            <pc:docMk/>
            <pc:sldMk cId="0" sldId="261"/>
            <ac:spMk id="5" creationId="{37EEDE79-782B-02DD-0CEF-A9494694F54C}"/>
          </ac:spMkLst>
        </pc:spChg>
        <pc:spChg chg="mod">
          <ac:chgData name="Maryam Gadimova" userId="S::mgadimova00@mylangara.ca::af11a9ce-1889-49f6-bfdb-b4eb3a3df981" providerId="AD" clId="Web-{40EA98A7-DAA3-CAD6-43CE-EBADC260C8BD}" dt="2024-03-28T07:08:12.483" v="140" actId="1076"/>
          <ac:spMkLst>
            <pc:docMk/>
            <pc:sldMk cId="0" sldId="261"/>
            <ac:spMk id="389" creationId="{00000000-0000-0000-0000-000000000000}"/>
          </ac:spMkLst>
        </pc:spChg>
        <pc:spChg chg="del">
          <ac:chgData name="Maryam Gadimova" userId="S::mgadimova00@mylangara.ca::af11a9ce-1889-49f6-bfdb-b4eb3a3df981" providerId="AD" clId="Web-{40EA98A7-DAA3-CAD6-43CE-EBADC260C8BD}" dt="2024-03-28T07:08:14.936" v="142"/>
          <ac:spMkLst>
            <pc:docMk/>
            <pc:sldMk cId="0" sldId="261"/>
            <ac:spMk id="391" creationId="{00000000-0000-0000-0000-000000000000}"/>
          </ac:spMkLst>
        </pc:spChg>
        <pc:spChg chg="del">
          <ac:chgData name="Maryam Gadimova" userId="S::mgadimova00@mylangara.ca::af11a9ce-1889-49f6-bfdb-b4eb3a3df981" providerId="AD" clId="Web-{40EA98A7-DAA3-CAD6-43CE-EBADC260C8BD}" dt="2024-03-28T07:08:14.811" v="141"/>
          <ac:spMkLst>
            <pc:docMk/>
            <pc:sldMk cId="0" sldId="261"/>
            <ac:spMk id="392" creationId="{00000000-0000-0000-0000-000000000000}"/>
          </ac:spMkLst>
        </pc:spChg>
        <pc:picChg chg="add mod modCrop">
          <ac:chgData name="Maryam Gadimova" userId="S::mgadimova00@mylangara.ca::af11a9ce-1889-49f6-bfdb-b4eb3a3df981" providerId="AD" clId="Web-{40EA98A7-DAA3-CAD6-43CE-EBADC260C8BD}" dt="2024-03-28T07:08:51.109" v="153" actId="14100"/>
          <ac:picMkLst>
            <pc:docMk/>
            <pc:sldMk cId="0" sldId="261"/>
            <ac:picMk id="6" creationId="{17B366F8-0D73-BEC4-E269-C4315E54BDA3}"/>
          </ac:picMkLst>
        </pc:picChg>
      </pc:sldChg>
    </pc:docChg>
  </pc:docChgLst>
  <pc:docChgLst>
    <pc:chgData name="Milkah Nyaingo" userId="S::mnyaingo00@mylangara.ca::4d715ed1-751e-41e3-ae0a-8548dae85268" providerId="AD" clId="Web-{8F881F5A-605E-B0D9-77B9-3161EF275B23}"/>
    <pc:docChg chg="modSld sldOrd">
      <pc:chgData name="Milkah Nyaingo" userId="S::mnyaingo00@mylangara.ca::4d715ed1-751e-41e3-ae0a-8548dae85268" providerId="AD" clId="Web-{8F881F5A-605E-B0D9-77B9-3161EF275B23}" dt="2024-04-03T01:55:32.287" v="406"/>
      <pc:docMkLst>
        <pc:docMk/>
      </pc:docMkLst>
      <pc:sldChg chg="ord">
        <pc:chgData name="Milkah Nyaingo" userId="S::mnyaingo00@mylangara.ca::4d715ed1-751e-41e3-ae0a-8548dae85268" providerId="AD" clId="Web-{8F881F5A-605E-B0D9-77B9-3161EF275B23}" dt="2024-04-03T00:59:59.867" v="25"/>
        <pc:sldMkLst>
          <pc:docMk/>
          <pc:sldMk cId="0" sldId="262"/>
        </pc:sldMkLst>
      </pc:sldChg>
      <pc:sldChg chg="modSp">
        <pc:chgData name="Milkah Nyaingo" userId="S::mnyaingo00@mylangara.ca::4d715ed1-751e-41e3-ae0a-8548dae85268" providerId="AD" clId="Web-{8F881F5A-605E-B0D9-77B9-3161EF275B23}" dt="2024-04-03T01:00:44.835" v="52" actId="20577"/>
        <pc:sldMkLst>
          <pc:docMk/>
          <pc:sldMk cId="0" sldId="263"/>
        </pc:sldMkLst>
        <pc:spChg chg="mod">
          <ac:chgData name="Milkah Nyaingo" userId="S::mnyaingo00@mylangara.ca::4d715ed1-751e-41e3-ae0a-8548dae85268" providerId="AD" clId="Web-{8F881F5A-605E-B0D9-77B9-3161EF275B23}" dt="2024-04-03T01:00:44.835" v="52" actId="20577"/>
          <ac:spMkLst>
            <pc:docMk/>
            <pc:sldMk cId="0" sldId="263"/>
            <ac:spMk id="421" creationId="{00000000-0000-0000-0000-000000000000}"/>
          </ac:spMkLst>
        </pc:spChg>
      </pc:sldChg>
      <pc:sldChg chg="addSp modSp mod ord modClrScheme chgLayout">
        <pc:chgData name="Milkah Nyaingo" userId="S::mnyaingo00@mylangara.ca::4d715ed1-751e-41e3-ae0a-8548dae85268" providerId="AD" clId="Web-{8F881F5A-605E-B0D9-77B9-3161EF275B23}" dt="2024-04-03T00:59:57.179" v="24"/>
        <pc:sldMkLst>
          <pc:docMk/>
          <pc:sldMk cId="103336659" sldId="298"/>
        </pc:sldMkLst>
        <pc:spChg chg="add mod ord">
          <ac:chgData name="Milkah Nyaingo" userId="S::mnyaingo00@mylangara.ca::4d715ed1-751e-41e3-ae0a-8548dae85268" providerId="AD" clId="Web-{8F881F5A-605E-B0D9-77B9-3161EF275B23}" dt="2024-04-03T00:59:34.711" v="23" actId="20577"/>
          <ac:spMkLst>
            <pc:docMk/>
            <pc:sldMk cId="103336659" sldId="298"/>
            <ac:spMk id="3" creationId="{DCC5B7B8-9844-F3BB-8756-EFC2F851BE00}"/>
          </ac:spMkLst>
        </pc:spChg>
        <pc:picChg chg="add mod">
          <ac:chgData name="Milkah Nyaingo" userId="S::mnyaingo00@mylangara.ca::4d715ed1-751e-41e3-ae0a-8548dae85268" providerId="AD" clId="Web-{8F881F5A-605E-B0D9-77B9-3161EF275B23}" dt="2024-04-03T00:58:20.086" v="1" actId="1076"/>
          <ac:picMkLst>
            <pc:docMk/>
            <pc:sldMk cId="103336659" sldId="298"/>
            <ac:picMk id="2" creationId="{82941ECD-2DA6-46F3-441E-66A4B8499E2C}"/>
          </ac:picMkLst>
        </pc:picChg>
      </pc:sldChg>
      <pc:sldChg chg="addSp delSp modSp mod modClrScheme chgLayout">
        <pc:chgData name="Milkah Nyaingo" userId="S::mnyaingo00@mylangara.ca::4d715ed1-751e-41e3-ae0a-8548dae85268" providerId="AD" clId="Web-{8F881F5A-605E-B0D9-77B9-3161EF275B23}" dt="2024-04-03T01:55:32.287" v="406"/>
        <pc:sldMkLst>
          <pc:docMk/>
          <pc:sldMk cId="1677983264" sldId="308"/>
        </pc:sldMkLst>
        <pc:spChg chg="add mod ord">
          <ac:chgData name="Milkah Nyaingo" userId="S::mnyaingo00@mylangara.ca::4d715ed1-751e-41e3-ae0a-8548dae85268" providerId="AD" clId="Web-{8F881F5A-605E-B0D9-77B9-3161EF275B23}" dt="2024-04-03T01:55:16.349" v="404" actId="20577"/>
          <ac:spMkLst>
            <pc:docMk/>
            <pc:sldMk cId="1677983264" sldId="308"/>
            <ac:spMk id="2" creationId="{130FA6CB-EF13-BAB2-7CA3-F10B3B436D60}"/>
          </ac:spMkLst>
        </pc:spChg>
        <pc:spChg chg="add del mod ord">
          <ac:chgData name="Milkah Nyaingo" userId="S::mnyaingo00@mylangara.ca::4d715ed1-751e-41e3-ae0a-8548dae85268" providerId="AD" clId="Web-{8F881F5A-605E-B0D9-77B9-3161EF275B23}" dt="2024-04-03T01:52:47.097" v="186"/>
          <ac:spMkLst>
            <pc:docMk/>
            <pc:sldMk cId="1677983264" sldId="308"/>
            <ac:spMk id="3" creationId="{69C43593-FDB5-9909-BF02-92621A25B44D}"/>
          </ac:spMkLst>
        </pc:spChg>
        <pc:spChg chg="mod ord">
          <ac:chgData name="Milkah Nyaingo" userId="S::mnyaingo00@mylangara.ca::4d715ed1-751e-41e3-ae0a-8548dae85268" providerId="AD" clId="Web-{8F881F5A-605E-B0D9-77B9-3161EF275B23}" dt="2024-04-03T01:52:47.097" v="186"/>
          <ac:spMkLst>
            <pc:docMk/>
            <pc:sldMk cId="1677983264" sldId="308"/>
            <ac:spMk id="434" creationId="{00000000-0000-0000-0000-000000000000}"/>
          </ac:spMkLst>
        </pc:spChg>
        <pc:graphicFrameChg chg="mod modGraphic">
          <ac:chgData name="Milkah Nyaingo" userId="S::mnyaingo00@mylangara.ca::4d715ed1-751e-41e3-ae0a-8548dae85268" providerId="AD" clId="Web-{8F881F5A-605E-B0D9-77B9-3161EF275B23}" dt="2024-04-03T01:55:32.287" v="406"/>
          <ac:graphicFrameMkLst>
            <pc:docMk/>
            <pc:sldMk cId="1677983264" sldId="308"/>
            <ac:graphicFrameMk id="26" creationId="{7E65F36D-EDDF-A8A4-DD9D-EE7692163D6A}"/>
          </ac:graphicFrameMkLst>
        </pc:graphicFrameChg>
      </pc:sldChg>
    </pc:docChg>
  </pc:docChgLst>
  <pc:docChgLst>
    <pc:chgData name="Milkah Nyaingo" userId="S::mnyaingo00@mylangara.ca::4d715ed1-751e-41e3-ae0a-8548dae85268" providerId="AD" clId="Web-{BB4FD52B-22A1-2411-1A46-3EC4BAE64AA8}"/>
    <pc:docChg chg="modSld">
      <pc:chgData name="Milkah Nyaingo" userId="S::mnyaingo00@mylangara.ca::4d715ed1-751e-41e3-ae0a-8548dae85268" providerId="AD" clId="Web-{BB4FD52B-22A1-2411-1A46-3EC4BAE64AA8}" dt="2024-04-03T02:33:49.928" v="54" actId="14100"/>
      <pc:docMkLst>
        <pc:docMk/>
      </pc:docMkLst>
      <pc:sldChg chg="addSp delSp modSp">
        <pc:chgData name="Milkah Nyaingo" userId="S::mnyaingo00@mylangara.ca::4d715ed1-751e-41e3-ae0a-8548dae85268" providerId="AD" clId="Web-{BB4FD52B-22A1-2411-1A46-3EC4BAE64AA8}" dt="2024-04-03T02:33:49.928" v="54" actId="14100"/>
        <pc:sldMkLst>
          <pc:docMk/>
          <pc:sldMk cId="1710604269" sldId="315"/>
        </pc:sldMkLst>
        <pc:spChg chg="mod">
          <ac:chgData name="Milkah Nyaingo" userId="S::mnyaingo00@mylangara.ca::4d715ed1-751e-41e3-ae0a-8548dae85268" providerId="AD" clId="Web-{BB4FD52B-22A1-2411-1A46-3EC4BAE64AA8}" dt="2024-04-03T02:29:36.407" v="17" actId="1076"/>
          <ac:spMkLst>
            <pc:docMk/>
            <pc:sldMk cId="1710604269" sldId="315"/>
            <ac:spMk id="2" creationId="{9418BAA2-FEED-8B9F-6E16-1AAA6CD88CF6}"/>
          </ac:spMkLst>
        </pc:spChg>
        <pc:spChg chg="mod">
          <ac:chgData name="Milkah Nyaingo" userId="S::mnyaingo00@mylangara.ca::4d715ed1-751e-41e3-ae0a-8548dae85268" providerId="AD" clId="Web-{BB4FD52B-22A1-2411-1A46-3EC4BAE64AA8}" dt="2024-04-03T02:33:49.928" v="54" actId="14100"/>
          <ac:spMkLst>
            <pc:docMk/>
            <pc:sldMk cId="1710604269" sldId="315"/>
            <ac:spMk id="3" creationId="{C8A3DCB9-8593-6401-D971-CF2081DA5C0B}"/>
          </ac:spMkLst>
        </pc:spChg>
        <pc:spChg chg="add del">
          <ac:chgData name="Milkah Nyaingo" userId="S::mnyaingo00@mylangara.ca::4d715ed1-751e-41e3-ae0a-8548dae85268" providerId="AD" clId="Web-{BB4FD52B-22A1-2411-1A46-3EC4BAE64AA8}" dt="2024-04-03T02:28:05.531" v="1"/>
          <ac:spMkLst>
            <pc:docMk/>
            <pc:sldMk cId="1710604269" sldId="315"/>
            <ac:spMk id="4" creationId="{4B8D53EC-1649-CA60-3FCD-69C157858F53}"/>
          </ac:spMkLst>
        </pc:spChg>
        <pc:spChg chg="add del mod">
          <ac:chgData name="Milkah Nyaingo" userId="S::mnyaingo00@mylangara.ca::4d715ed1-751e-41e3-ae0a-8548dae85268" providerId="AD" clId="Web-{BB4FD52B-22A1-2411-1A46-3EC4BAE64AA8}" dt="2024-04-03T02:29:11.344" v="13"/>
          <ac:spMkLst>
            <pc:docMk/>
            <pc:sldMk cId="1710604269" sldId="315"/>
            <ac:spMk id="5" creationId="{F913C151-0EA8-856C-CCBA-0D733C632E69}"/>
          </ac:spMkLst>
        </pc:spChg>
        <pc:spChg chg="add del">
          <ac:chgData name="Milkah Nyaingo" userId="S::mnyaingo00@mylangara.ca::4d715ed1-751e-41e3-ae0a-8548dae85268" providerId="AD" clId="Web-{BB4FD52B-22A1-2411-1A46-3EC4BAE64AA8}" dt="2024-04-03T02:29:26.876" v="15"/>
          <ac:spMkLst>
            <pc:docMk/>
            <pc:sldMk cId="1710604269" sldId="315"/>
            <ac:spMk id="6" creationId="{DDAAD45E-5AD4-BEB3-7729-723C3C042F00}"/>
          </ac:spMkLst>
        </pc:spChg>
        <pc:spChg chg="add mod">
          <ac:chgData name="Milkah Nyaingo" userId="S::mnyaingo00@mylangara.ca::4d715ed1-751e-41e3-ae0a-8548dae85268" providerId="AD" clId="Web-{BB4FD52B-22A1-2411-1A46-3EC4BAE64AA8}" dt="2024-04-03T02:33:41.177" v="53" actId="20577"/>
          <ac:spMkLst>
            <pc:docMk/>
            <pc:sldMk cId="1710604269" sldId="315"/>
            <ac:spMk id="7" creationId="{936CD271-AA90-4C2F-5E6E-157281245CB2}"/>
          </ac:spMkLst>
        </pc:spChg>
        <pc:spChg chg="mod">
          <ac:chgData name="Milkah Nyaingo" userId="S::mnyaingo00@mylangara.ca::4d715ed1-751e-41e3-ae0a-8548dae85268" providerId="AD" clId="Web-{BB4FD52B-22A1-2411-1A46-3EC4BAE64AA8}" dt="2024-04-03T02:29:57.767" v="22" actId="1076"/>
          <ac:spMkLst>
            <pc:docMk/>
            <pc:sldMk cId="1710604269" sldId="315"/>
            <ac:spMk id="8" creationId="{783BC385-0F94-63D3-EA4A-0E157F0316A9}"/>
          </ac:spMkLst>
        </pc:spChg>
      </pc:sldChg>
    </pc:docChg>
  </pc:docChgLst>
  <pc:docChgLst>
    <pc:chgData name="Maryam Gadimova" userId="S::mgadimova00@mylangara.ca::af11a9ce-1889-49f6-bfdb-b4eb3a3df981" providerId="AD" clId="Web-{26EDC30E-F65D-C75D-57CB-0B71BC3CFA9C}"/>
    <pc:docChg chg="modSld sldOrd">
      <pc:chgData name="Maryam Gadimova" userId="S::mgadimova00@mylangara.ca::af11a9ce-1889-49f6-bfdb-b4eb3a3df981" providerId="AD" clId="Web-{26EDC30E-F65D-C75D-57CB-0B71BC3CFA9C}" dt="2024-04-03T00:47:33.596" v="188" actId="1076"/>
      <pc:docMkLst>
        <pc:docMk/>
      </pc:docMkLst>
      <pc:sldChg chg="delSp">
        <pc:chgData name="Maryam Gadimova" userId="S::mgadimova00@mylangara.ca::af11a9ce-1889-49f6-bfdb-b4eb3a3df981" providerId="AD" clId="Web-{26EDC30E-F65D-C75D-57CB-0B71BC3CFA9C}" dt="2024-04-02T19:36:22.371" v="2"/>
        <pc:sldMkLst>
          <pc:docMk/>
          <pc:sldMk cId="0" sldId="257"/>
        </pc:sldMkLst>
        <pc:spChg chg="del">
          <ac:chgData name="Maryam Gadimova" userId="S::mgadimova00@mylangara.ca::af11a9ce-1889-49f6-bfdb-b4eb3a3df981" providerId="AD" clId="Web-{26EDC30E-F65D-C75D-57CB-0B71BC3CFA9C}" dt="2024-04-02T19:36:22.371" v="2"/>
          <ac:spMkLst>
            <pc:docMk/>
            <pc:sldMk cId="0" sldId="257"/>
            <ac:spMk id="333" creationId="{00000000-0000-0000-0000-000000000000}"/>
          </ac:spMkLst>
        </pc:spChg>
        <pc:spChg chg="del">
          <ac:chgData name="Maryam Gadimova" userId="S::mgadimova00@mylangara.ca::af11a9ce-1889-49f6-bfdb-b4eb3a3df981" providerId="AD" clId="Web-{26EDC30E-F65D-C75D-57CB-0B71BC3CFA9C}" dt="2024-04-02T19:36:19.152" v="1"/>
          <ac:spMkLst>
            <pc:docMk/>
            <pc:sldMk cId="0" sldId="257"/>
            <ac:spMk id="334" creationId="{00000000-0000-0000-0000-000000000000}"/>
          </ac:spMkLst>
        </pc:spChg>
        <pc:spChg chg="del">
          <ac:chgData name="Maryam Gadimova" userId="S::mgadimova00@mylangara.ca::af11a9ce-1889-49f6-bfdb-b4eb3a3df981" providerId="AD" clId="Web-{26EDC30E-F65D-C75D-57CB-0B71BC3CFA9C}" dt="2024-04-02T19:36:19.152" v="0"/>
          <ac:spMkLst>
            <pc:docMk/>
            <pc:sldMk cId="0" sldId="257"/>
            <ac:spMk id="335" creationId="{00000000-0000-0000-0000-000000000000}"/>
          </ac:spMkLst>
        </pc:spChg>
      </pc:sldChg>
      <pc:sldChg chg="addSp delSp modSp">
        <pc:chgData name="Maryam Gadimova" userId="S::mgadimova00@mylangara.ca::af11a9ce-1889-49f6-bfdb-b4eb3a3df981" providerId="AD" clId="Web-{26EDC30E-F65D-C75D-57CB-0B71BC3CFA9C}" dt="2024-04-02T20:33:29.397" v="45"/>
        <pc:sldMkLst>
          <pc:docMk/>
          <pc:sldMk cId="0" sldId="260"/>
        </pc:sldMkLst>
        <pc:spChg chg="add del mod">
          <ac:chgData name="Maryam Gadimova" userId="S::mgadimova00@mylangara.ca::af11a9ce-1889-49f6-bfdb-b4eb3a3df981" providerId="AD" clId="Web-{26EDC30E-F65D-C75D-57CB-0B71BC3CFA9C}" dt="2024-04-02T20:33:29.397" v="45"/>
          <ac:spMkLst>
            <pc:docMk/>
            <pc:sldMk cId="0" sldId="260"/>
            <ac:spMk id="3" creationId="{8225D124-13BC-B48E-D579-6AF1ED2F5583}"/>
          </ac:spMkLst>
        </pc:spChg>
        <pc:spChg chg="mod">
          <ac:chgData name="Maryam Gadimova" userId="S::mgadimova00@mylangara.ca::af11a9ce-1889-49f6-bfdb-b4eb3a3df981" providerId="AD" clId="Web-{26EDC30E-F65D-C75D-57CB-0B71BC3CFA9C}" dt="2024-04-02T20:33:15.834" v="42" actId="1076"/>
          <ac:spMkLst>
            <pc:docMk/>
            <pc:sldMk cId="0" sldId="260"/>
            <ac:spMk id="364" creationId="{00000000-0000-0000-0000-000000000000}"/>
          </ac:spMkLst>
        </pc:spChg>
        <pc:spChg chg="del mod">
          <ac:chgData name="Maryam Gadimova" userId="S::mgadimova00@mylangara.ca::af11a9ce-1889-49f6-bfdb-b4eb3a3df981" providerId="AD" clId="Web-{26EDC30E-F65D-C75D-57CB-0B71BC3CFA9C}" dt="2024-04-02T20:33:25.069" v="44"/>
          <ac:spMkLst>
            <pc:docMk/>
            <pc:sldMk cId="0" sldId="260"/>
            <ac:spMk id="365" creationId="{00000000-0000-0000-0000-000000000000}"/>
          </ac:spMkLst>
        </pc:spChg>
      </pc:sldChg>
      <pc:sldChg chg="addSp delSp modSp">
        <pc:chgData name="Maryam Gadimova" userId="S::mgadimova00@mylangara.ca::af11a9ce-1889-49f6-bfdb-b4eb3a3df981" providerId="AD" clId="Web-{26EDC30E-F65D-C75D-57CB-0B71BC3CFA9C}" dt="2024-04-03T00:44:14.829" v="168" actId="20577"/>
        <pc:sldMkLst>
          <pc:docMk/>
          <pc:sldMk cId="0" sldId="261"/>
        </pc:sldMkLst>
        <pc:spChg chg="add del mod">
          <ac:chgData name="Maryam Gadimova" userId="S::mgadimova00@mylangara.ca::af11a9ce-1889-49f6-bfdb-b4eb3a3df981" providerId="AD" clId="Web-{26EDC30E-F65D-C75D-57CB-0B71BC3CFA9C}" dt="2024-04-02T20:33:55.100" v="51"/>
          <ac:spMkLst>
            <pc:docMk/>
            <pc:sldMk cId="0" sldId="261"/>
            <ac:spMk id="3" creationId="{A59E5506-113B-2D7A-7E63-7C6A002C98F5}"/>
          </ac:spMkLst>
        </pc:spChg>
        <pc:spChg chg="add del mod">
          <ac:chgData name="Maryam Gadimova" userId="S::mgadimova00@mylangara.ca::af11a9ce-1889-49f6-bfdb-b4eb3a3df981" providerId="AD" clId="Web-{26EDC30E-F65D-C75D-57CB-0B71BC3CFA9C}" dt="2024-04-02T20:33:55.085" v="50"/>
          <ac:spMkLst>
            <pc:docMk/>
            <pc:sldMk cId="0" sldId="261"/>
            <ac:spMk id="5" creationId="{DB0DD693-2C89-9588-91EA-C3AEEA5045E2}"/>
          </ac:spMkLst>
        </pc:spChg>
        <pc:spChg chg="add del mod">
          <ac:chgData name="Maryam Gadimova" userId="S::mgadimova00@mylangara.ca::af11a9ce-1889-49f6-bfdb-b4eb3a3df981" providerId="AD" clId="Web-{26EDC30E-F65D-C75D-57CB-0B71BC3CFA9C}" dt="2024-04-02T20:33:53.100" v="49"/>
          <ac:spMkLst>
            <pc:docMk/>
            <pc:sldMk cId="0" sldId="261"/>
            <ac:spMk id="8" creationId="{AC657078-D57F-7BC7-1944-654F443D0EEE}"/>
          </ac:spMkLst>
        </pc:spChg>
        <pc:spChg chg="add del mod">
          <ac:chgData name="Maryam Gadimova" userId="S::mgadimova00@mylangara.ca::af11a9ce-1889-49f6-bfdb-b4eb3a3df981" providerId="AD" clId="Web-{26EDC30E-F65D-C75D-57CB-0B71BC3CFA9C}" dt="2024-04-02T20:34:00.585" v="53"/>
          <ac:spMkLst>
            <pc:docMk/>
            <pc:sldMk cId="0" sldId="261"/>
            <ac:spMk id="10" creationId="{12CA86BC-4F18-4FBC-2FFA-809ED8C20972}"/>
          </ac:spMkLst>
        </pc:spChg>
        <pc:spChg chg="add mod">
          <ac:chgData name="Maryam Gadimova" userId="S::mgadimova00@mylangara.ca::af11a9ce-1889-49f6-bfdb-b4eb3a3df981" providerId="AD" clId="Web-{26EDC30E-F65D-C75D-57CB-0B71BC3CFA9C}" dt="2024-04-03T00:44:14.829" v="168" actId="20577"/>
          <ac:spMkLst>
            <pc:docMk/>
            <pc:sldMk cId="0" sldId="261"/>
            <ac:spMk id="12" creationId="{0EB85E1D-EE9B-EFE9-3720-25E585CD5B45}"/>
          </ac:spMkLst>
        </pc:spChg>
        <pc:spChg chg="add mod">
          <ac:chgData name="Maryam Gadimova" userId="S::mgadimova00@mylangara.ca::af11a9ce-1889-49f6-bfdb-b4eb3a3df981" providerId="AD" clId="Web-{26EDC30E-F65D-C75D-57CB-0B71BC3CFA9C}" dt="2024-04-02T20:37:49.884" v="166" actId="14100"/>
          <ac:spMkLst>
            <pc:docMk/>
            <pc:sldMk cId="0" sldId="261"/>
            <ac:spMk id="13" creationId="{C5489201-90CF-E269-7C1A-830C62542DDB}"/>
          </ac:spMkLst>
        </pc:spChg>
        <pc:spChg chg="del">
          <ac:chgData name="Maryam Gadimova" userId="S::mgadimova00@mylangara.ca::af11a9ce-1889-49f6-bfdb-b4eb3a3df981" providerId="AD" clId="Web-{26EDC30E-F65D-C75D-57CB-0B71BC3CFA9C}" dt="2024-04-02T20:33:45.975" v="47"/>
          <ac:spMkLst>
            <pc:docMk/>
            <pc:sldMk cId="0" sldId="261"/>
            <ac:spMk id="388" creationId="{00000000-0000-0000-0000-000000000000}"/>
          </ac:spMkLst>
        </pc:spChg>
        <pc:spChg chg="del">
          <ac:chgData name="Maryam Gadimova" userId="S::mgadimova00@mylangara.ca::af11a9ce-1889-49f6-bfdb-b4eb3a3df981" providerId="AD" clId="Web-{26EDC30E-F65D-C75D-57CB-0B71BC3CFA9C}" dt="2024-04-02T20:33:57.944" v="52"/>
          <ac:spMkLst>
            <pc:docMk/>
            <pc:sldMk cId="0" sldId="261"/>
            <ac:spMk id="389" creationId="{00000000-0000-0000-0000-000000000000}"/>
          </ac:spMkLst>
        </pc:spChg>
        <pc:spChg chg="del">
          <ac:chgData name="Maryam Gadimova" userId="S::mgadimova00@mylangara.ca::af11a9ce-1889-49f6-bfdb-b4eb3a3df981" providerId="AD" clId="Web-{26EDC30E-F65D-C75D-57CB-0B71BC3CFA9C}" dt="2024-04-02T20:33:45.835" v="46"/>
          <ac:spMkLst>
            <pc:docMk/>
            <pc:sldMk cId="0" sldId="261"/>
            <ac:spMk id="390" creationId="{00000000-0000-0000-0000-000000000000}"/>
          </ac:spMkLst>
        </pc:spChg>
        <pc:picChg chg="del mod">
          <ac:chgData name="Maryam Gadimova" userId="S::mgadimova00@mylangara.ca::af11a9ce-1889-49f6-bfdb-b4eb3a3df981" providerId="AD" clId="Web-{26EDC30E-F65D-C75D-57CB-0B71BC3CFA9C}" dt="2024-04-02T20:35:03.335" v="56"/>
          <ac:picMkLst>
            <pc:docMk/>
            <pc:sldMk cId="0" sldId="261"/>
            <ac:picMk id="6" creationId="{17B366F8-0D73-BEC4-E269-C4315E54BDA3}"/>
          </ac:picMkLst>
        </pc:picChg>
        <pc:picChg chg="add mod">
          <ac:chgData name="Maryam Gadimova" userId="S::mgadimova00@mylangara.ca::af11a9ce-1889-49f6-bfdb-b4eb3a3df981" providerId="AD" clId="Web-{26EDC30E-F65D-C75D-57CB-0B71BC3CFA9C}" dt="2024-04-02T20:35:56.336" v="62" actId="1076"/>
          <ac:picMkLst>
            <pc:docMk/>
            <pc:sldMk cId="0" sldId="261"/>
            <ac:picMk id="11" creationId="{C64FDB99-FA00-42E5-2F2A-BFE7E5B370B2}"/>
          </ac:picMkLst>
        </pc:picChg>
        <pc:picChg chg="del">
          <ac:chgData name="Maryam Gadimova" userId="S::mgadimova00@mylangara.ca::af11a9ce-1889-49f6-bfdb-b4eb3a3df981" providerId="AD" clId="Web-{26EDC30E-F65D-C75D-57CB-0B71BC3CFA9C}" dt="2024-04-02T20:33:49.475" v="48"/>
          <ac:picMkLst>
            <pc:docMk/>
            <pc:sldMk cId="0" sldId="261"/>
            <ac:picMk id="393" creationId="{00000000-0000-0000-0000-000000000000}"/>
          </ac:picMkLst>
        </pc:picChg>
      </pc:sldChg>
      <pc:sldChg chg="modSp ord">
        <pc:chgData name="Maryam Gadimova" userId="S::mgadimova00@mylangara.ca::af11a9ce-1889-49f6-bfdb-b4eb3a3df981" providerId="AD" clId="Web-{26EDC30E-F65D-C75D-57CB-0B71BC3CFA9C}" dt="2024-04-03T00:47:33.596" v="188" actId="1076"/>
        <pc:sldMkLst>
          <pc:docMk/>
          <pc:sldMk cId="0" sldId="269"/>
        </pc:sldMkLst>
        <pc:spChg chg="mod">
          <ac:chgData name="Maryam Gadimova" userId="S::mgadimova00@mylangara.ca::af11a9ce-1889-49f6-bfdb-b4eb3a3df981" providerId="AD" clId="Web-{26EDC30E-F65D-C75D-57CB-0B71BC3CFA9C}" dt="2024-04-03T00:47:06.205" v="186" actId="20577"/>
          <ac:spMkLst>
            <pc:docMk/>
            <pc:sldMk cId="0" sldId="269"/>
            <ac:spMk id="495" creationId="{00000000-0000-0000-0000-000000000000}"/>
          </ac:spMkLst>
        </pc:spChg>
        <pc:cxnChg chg="mod">
          <ac:chgData name="Maryam Gadimova" userId="S::mgadimova00@mylangara.ca::af11a9ce-1889-49f6-bfdb-b4eb3a3df981" providerId="AD" clId="Web-{26EDC30E-F65D-C75D-57CB-0B71BC3CFA9C}" dt="2024-04-03T00:47:33.596" v="188" actId="1076"/>
          <ac:cxnSpMkLst>
            <pc:docMk/>
            <pc:sldMk cId="0" sldId="269"/>
            <ac:cxnSpMk id="521" creationId="{00000000-0000-0000-0000-000000000000}"/>
          </ac:cxnSpMkLst>
        </pc:cxnChg>
      </pc:sldChg>
      <pc:sldChg chg="addSp delSp modSp">
        <pc:chgData name="Maryam Gadimova" userId="S::mgadimova00@mylangara.ca::af11a9ce-1889-49f6-bfdb-b4eb3a3df981" providerId="AD" clId="Web-{26EDC30E-F65D-C75D-57CB-0B71BC3CFA9C}" dt="2024-04-02T19:40:11.797" v="11"/>
        <pc:sldMkLst>
          <pc:docMk/>
          <pc:sldMk cId="0" sldId="275"/>
        </pc:sldMkLst>
        <pc:spChg chg="add del mod">
          <ac:chgData name="Maryam Gadimova" userId="S::mgadimova00@mylangara.ca::af11a9ce-1889-49f6-bfdb-b4eb3a3df981" providerId="AD" clId="Web-{26EDC30E-F65D-C75D-57CB-0B71BC3CFA9C}" dt="2024-04-02T19:40:11.797" v="10"/>
          <ac:spMkLst>
            <pc:docMk/>
            <pc:sldMk cId="0" sldId="275"/>
            <ac:spMk id="3" creationId="{0348A3E3-761B-8094-BC99-C3C0757AC744}"/>
          </ac:spMkLst>
        </pc:spChg>
        <pc:spChg chg="del">
          <ac:chgData name="Maryam Gadimova" userId="S::mgadimova00@mylangara.ca::af11a9ce-1889-49f6-bfdb-b4eb3a3df981" providerId="AD" clId="Web-{26EDC30E-F65D-C75D-57CB-0B71BC3CFA9C}" dt="2024-04-02T19:40:04.141" v="9"/>
          <ac:spMkLst>
            <pc:docMk/>
            <pc:sldMk cId="0" sldId="275"/>
            <ac:spMk id="612" creationId="{00000000-0000-0000-0000-000000000000}"/>
          </ac:spMkLst>
        </pc:spChg>
        <pc:spChg chg="del">
          <ac:chgData name="Maryam Gadimova" userId="S::mgadimova00@mylangara.ca::af11a9ce-1889-49f6-bfdb-b4eb3a3df981" providerId="AD" clId="Web-{26EDC30E-F65D-C75D-57CB-0B71BC3CFA9C}" dt="2024-04-02T19:40:04.047" v="8"/>
          <ac:spMkLst>
            <pc:docMk/>
            <pc:sldMk cId="0" sldId="275"/>
            <ac:spMk id="613" creationId="{00000000-0000-0000-0000-000000000000}"/>
          </ac:spMkLst>
        </pc:spChg>
        <pc:spChg chg="del">
          <ac:chgData name="Maryam Gadimova" userId="S::mgadimova00@mylangara.ca::af11a9ce-1889-49f6-bfdb-b4eb3a3df981" providerId="AD" clId="Web-{26EDC30E-F65D-C75D-57CB-0B71BC3CFA9C}" dt="2024-04-02T19:40:04.047" v="7"/>
          <ac:spMkLst>
            <pc:docMk/>
            <pc:sldMk cId="0" sldId="275"/>
            <ac:spMk id="614" creationId="{00000000-0000-0000-0000-000000000000}"/>
          </ac:spMkLst>
        </pc:spChg>
        <pc:spChg chg="del">
          <ac:chgData name="Maryam Gadimova" userId="S::mgadimova00@mylangara.ca::af11a9ce-1889-49f6-bfdb-b4eb3a3df981" providerId="AD" clId="Web-{26EDC30E-F65D-C75D-57CB-0B71BC3CFA9C}" dt="2024-04-02T19:40:04.047" v="6"/>
          <ac:spMkLst>
            <pc:docMk/>
            <pc:sldMk cId="0" sldId="275"/>
            <ac:spMk id="615" creationId="{00000000-0000-0000-0000-000000000000}"/>
          </ac:spMkLst>
        </pc:spChg>
        <pc:spChg chg="del">
          <ac:chgData name="Maryam Gadimova" userId="S::mgadimova00@mylangara.ca::af11a9ce-1889-49f6-bfdb-b4eb3a3df981" providerId="AD" clId="Web-{26EDC30E-F65D-C75D-57CB-0B71BC3CFA9C}" dt="2024-04-02T19:40:04.047" v="3"/>
          <ac:spMkLst>
            <pc:docMk/>
            <pc:sldMk cId="0" sldId="275"/>
            <ac:spMk id="624" creationId="{00000000-0000-0000-0000-000000000000}"/>
          </ac:spMkLst>
        </pc:spChg>
        <pc:grpChg chg="del">
          <ac:chgData name="Maryam Gadimova" userId="S::mgadimova00@mylangara.ca::af11a9ce-1889-49f6-bfdb-b4eb3a3df981" providerId="AD" clId="Web-{26EDC30E-F65D-C75D-57CB-0B71BC3CFA9C}" dt="2024-04-02T19:40:04.047" v="5"/>
          <ac:grpSpMkLst>
            <pc:docMk/>
            <pc:sldMk cId="0" sldId="275"/>
            <ac:grpSpMk id="616" creationId="{00000000-0000-0000-0000-000000000000}"/>
          </ac:grpSpMkLst>
        </pc:grpChg>
        <pc:grpChg chg="del">
          <ac:chgData name="Maryam Gadimova" userId="S::mgadimova00@mylangara.ca::af11a9ce-1889-49f6-bfdb-b4eb3a3df981" providerId="AD" clId="Web-{26EDC30E-F65D-C75D-57CB-0B71BC3CFA9C}" dt="2024-04-02T19:40:04.047" v="4"/>
          <ac:grpSpMkLst>
            <pc:docMk/>
            <pc:sldMk cId="0" sldId="275"/>
            <ac:grpSpMk id="620" creationId="{00000000-0000-0000-0000-000000000000}"/>
          </ac:grpSpMkLst>
        </pc:grpChg>
        <pc:grpChg chg="del">
          <ac:chgData name="Maryam Gadimova" userId="S::mgadimova00@mylangara.ca::af11a9ce-1889-49f6-bfdb-b4eb3a3df981" providerId="AD" clId="Web-{26EDC30E-F65D-C75D-57CB-0B71BC3CFA9C}" dt="2024-04-02T19:40:11.797" v="11"/>
          <ac:grpSpMkLst>
            <pc:docMk/>
            <pc:sldMk cId="0" sldId="275"/>
            <ac:grpSpMk id="627" creationId="{00000000-0000-0000-0000-000000000000}"/>
          </ac:grpSpMkLst>
        </pc:grpChg>
      </pc:sldChg>
      <pc:sldChg chg="addSp delSp modSp">
        <pc:chgData name="Maryam Gadimova" userId="S::mgadimova00@mylangara.ca::af11a9ce-1889-49f6-bfdb-b4eb3a3df981" providerId="AD" clId="Web-{26EDC30E-F65D-C75D-57CB-0B71BC3CFA9C}" dt="2024-04-03T00:45:20.845" v="179"/>
        <pc:sldMkLst>
          <pc:docMk/>
          <pc:sldMk cId="103336659" sldId="298"/>
        </pc:sldMkLst>
        <pc:spChg chg="add del mod">
          <ac:chgData name="Maryam Gadimova" userId="S::mgadimova00@mylangara.ca::af11a9ce-1889-49f6-bfdb-b4eb3a3df981" providerId="AD" clId="Web-{26EDC30E-F65D-C75D-57CB-0B71BC3CFA9C}" dt="2024-04-03T00:44:32.766" v="171"/>
          <ac:spMkLst>
            <pc:docMk/>
            <pc:sldMk cId="103336659" sldId="298"/>
            <ac:spMk id="3" creationId="{5374E886-A52F-ED2B-A9DF-489D385399E8}"/>
          </ac:spMkLst>
        </pc:spChg>
        <pc:spChg chg="add del mod">
          <ac:chgData name="Maryam Gadimova" userId="S::mgadimova00@mylangara.ca::af11a9ce-1889-49f6-bfdb-b4eb3a3df981" providerId="AD" clId="Web-{26EDC30E-F65D-C75D-57CB-0B71BC3CFA9C}" dt="2024-04-03T00:45:20.845" v="179"/>
          <ac:spMkLst>
            <pc:docMk/>
            <pc:sldMk cId="103336659" sldId="298"/>
            <ac:spMk id="5" creationId="{61AA8207-73B6-6684-4A86-FE73F4604FEE}"/>
          </ac:spMkLst>
        </pc:spChg>
        <pc:spChg chg="del">
          <ac:chgData name="Maryam Gadimova" userId="S::mgadimova00@mylangara.ca::af11a9ce-1889-49f6-bfdb-b4eb3a3df981" providerId="AD" clId="Web-{26EDC30E-F65D-C75D-57CB-0B71BC3CFA9C}" dt="2024-04-03T00:44:43.407" v="173"/>
          <ac:spMkLst>
            <pc:docMk/>
            <pc:sldMk cId="103336659" sldId="298"/>
            <ac:spMk id="364" creationId="{00000000-0000-0000-0000-000000000000}"/>
          </ac:spMkLst>
        </pc:spChg>
        <pc:spChg chg="mod">
          <ac:chgData name="Maryam Gadimova" userId="S::mgadimova00@mylangara.ca::af11a9ce-1889-49f6-bfdb-b4eb3a3df981" providerId="AD" clId="Web-{26EDC30E-F65D-C75D-57CB-0B71BC3CFA9C}" dt="2024-04-03T00:45:18.720" v="178" actId="1076"/>
          <ac:spMkLst>
            <pc:docMk/>
            <pc:sldMk cId="103336659" sldId="298"/>
            <ac:spMk id="383" creationId="{00000000-0000-0000-0000-000000000000}"/>
          </ac:spMkLst>
        </pc:spChg>
        <pc:grpChg chg="add del mod">
          <ac:chgData name="Maryam Gadimova" userId="S::mgadimova00@mylangara.ca::af11a9ce-1889-49f6-bfdb-b4eb3a3df981" providerId="AD" clId="Web-{26EDC30E-F65D-C75D-57CB-0B71BC3CFA9C}" dt="2024-04-03T00:45:01.157" v="176"/>
          <ac:grpSpMkLst>
            <pc:docMk/>
            <pc:sldMk cId="103336659" sldId="298"/>
            <ac:grpSpMk id="367" creationId="{00000000-0000-0000-0000-000000000000}"/>
          </ac:grpSpMkLst>
        </pc:grpChg>
        <pc:picChg chg="del mod">
          <ac:chgData name="Maryam Gadimova" userId="S::mgadimova00@mylangara.ca::af11a9ce-1889-49f6-bfdb-b4eb3a3df981" providerId="AD" clId="Web-{26EDC30E-F65D-C75D-57CB-0B71BC3CFA9C}" dt="2024-04-03T00:44:30.313" v="170"/>
          <ac:picMkLst>
            <pc:docMk/>
            <pc:sldMk cId="103336659" sldId="298"/>
            <ac:picMk id="366" creationId="{00000000-0000-0000-0000-000000000000}"/>
          </ac:picMkLst>
        </pc:picChg>
      </pc:sldChg>
    </pc:docChg>
  </pc:docChgLst>
  <pc:docChgLst>
    <pc:chgData name="Maryam Gadimova" userId="S::mgadimova00@mylangara.ca::af11a9ce-1889-49f6-bfdb-b4eb3a3df981" providerId="AD" clId="Web-{F6C5A6C4-2440-A089-40BD-5B1DB2EDF221}"/>
    <pc:docChg chg="addSld delSld modSld">
      <pc:chgData name="Maryam Gadimova" userId="S::mgadimova00@mylangara.ca::af11a9ce-1889-49f6-bfdb-b4eb3a3df981" providerId="AD" clId="Web-{F6C5A6C4-2440-A089-40BD-5B1DB2EDF221}" dt="2024-04-03T16:53:18.261" v="129" actId="20577"/>
      <pc:docMkLst>
        <pc:docMk/>
      </pc:docMkLst>
      <pc:sldChg chg="addSp delSp modSp">
        <pc:chgData name="Maryam Gadimova" userId="S::mgadimova00@mylangara.ca::af11a9ce-1889-49f6-bfdb-b4eb3a3df981" providerId="AD" clId="Web-{F6C5A6C4-2440-A089-40BD-5B1DB2EDF221}" dt="2024-04-03T16:53:04.355" v="127"/>
        <pc:sldMkLst>
          <pc:docMk/>
          <pc:sldMk cId="1071640365" sldId="318"/>
        </pc:sldMkLst>
        <pc:spChg chg="del">
          <ac:chgData name="Maryam Gadimova" userId="S::mgadimova00@mylangara.ca::af11a9ce-1889-49f6-bfdb-b4eb3a3df981" providerId="AD" clId="Web-{F6C5A6C4-2440-A089-40BD-5B1DB2EDF221}" dt="2024-04-03T16:41:33.258" v="20"/>
          <ac:spMkLst>
            <pc:docMk/>
            <pc:sldMk cId="1071640365" sldId="318"/>
            <ac:spMk id="6" creationId="{F0466F55-0A79-B9D7-DA5D-D26086AEFC63}"/>
          </ac:spMkLst>
        </pc:spChg>
        <pc:spChg chg="add mod">
          <ac:chgData name="Maryam Gadimova" userId="S::mgadimova00@mylangara.ca::af11a9ce-1889-49f6-bfdb-b4eb3a3df981" providerId="AD" clId="Web-{F6C5A6C4-2440-A089-40BD-5B1DB2EDF221}" dt="2024-04-03T16:53:03.527" v="126" actId="20577"/>
          <ac:spMkLst>
            <pc:docMk/>
            <pc:sldMk cId="1071640365" sldId="318"/>
            <ac:spMk id="8" creationId="{A74A0C58-0266-4880-C652-3DDE2FA047E6}"/>
          </ac:spMkLst>
        </pc:spChg>
        <pc:graphicFrameChg chg="del">
          <ac:chgData name="Maryam Gadimova" userId="S::mgadimova00@mylangara.ca::af11a9ce-1889-49f6-bfdb-b4eb3a3df981" providerId="AD" clId="Web-{F6C5A6C4-2440-A089-40BD-5B1DB2EDF221}" dt="2024-04-03T16:23:25.089" v="3"/>
          <ac:graphicFrameMkLst>
            <pc:docMk/>
            <pc:sldMk cId="1071640365" sldId="318"/>
            <ac:graphicFrameMk id="2" creationId="{127288BA-29FF-0407-6064-25612EB3C93C}"/>
          </ac:graphicFrameMkLst>
        </pc:graphicFrameChg>
        <pc:graphicFrameChg chg="add mod">
          <ac:chgData name="Maryam Gadimova" userId="S::mgadimova00@mylangara.ca::af11a9ce-1889-49f6-bfdb-b4eb3a3df981" providerId="AD" clId="Web-{F6C5A6C4-2440-A089-40BD-5B1DB2EDF221}" dt="2024-04-03T16:26:26.399" v="6" actId="1076"/>
          <ac:graphicFrameMkLst>
            <pc:docMk/>
            <pc:sldMk cId="1071640365" sldId="318"/>
            <ac:graphicFrameMk id="5" creationId="{8B644BF3-739C-39C1-455E-B9519B36E24E}"/>
          </ac:graphicFrameMkLst>
        </pc:graphicFrameChg>
        <pc:picChg chg="del">
          <ac:chgData name="Maryam Gadimova" userId="S::mgadimova00@mylangara.ca::af11a9ce-1889-49f6-bfdb-b4eb3a3df981" providerId="AD" clId="Web-{F6C5A6C4-2440-A089-40BD-5B1DB2EDF221}" dt="2024-04-03T16:53:04.355" v="127"/>
          <ac:picMkLst>
            <pc:docMk/>
            <pc:sldMk cId="1071640365" sldId="318"/>
            <ac:picMk id="2" creationId="{C05F7FFF-A510-3407-A50B-709B330F4E43}"/>
          </ac:picMkLst>
        </pc:picChg>
      </pc:sldChg>
      <pc:sldChg chg="addSp delSp modSp">
        <pc:chgData name="Maryam Gadimova" userId="S::mgadimova00@mylangara.ca::af11a9ce-1889-49f6-bfdb-b4eb3a3df981" providerId="AD" clId="Web-{F6C5A6C4-2440-A089-40BD-5B1DB2EDF221}" dt="2024-04-03T16:52:52.793" v="123" actId="20577"/>
        <pc:sldMkLst>
          <pc:docMk/>
          <pc:sldMk cId="2106606808" sldId="320"/>
        </pc:sldMkLst>
        <pc:spChg chg="mod">
          <ac:chgData name="Maryam Gadimova" userId="S::mgadimova00@mylangara.ca::af11a9ce-1889-49f6-bfdb-b4eb3a3df981" providerId="AD" clId="Web-{F6C5A6C4-2440-A089-40BD-5B1DB2EDF221}" dt="2024-04-03T16:52:52.793" v="123" actId="20577"/>
          <ac:spMkLst>
            <pc:docMk/>
            <pc:sldMk cId="2106606808" sldId="320"/>
            <ac:spMk id="6" creationId="{F0466F55-0A79-B9D7-DA5D-D26086AEFC63}"/>
          </ac:spMkLst>
        </pc:spChg>
        <pc:graphicFrameChg chg="add mod">
          <ac:chgData name="Maryam Gadimova" userId="S::mgadimova00@mylangara.ca::af11a9ce-1889-49f6-bfdb-b4eb3a3df981" providerId="AD" clId="Web-{F6C5A6C4-2440-A089-40BD-5B1DB2EDF221}" dt="2024-04-03T16:23:16.761" v="2" actId="1076"/>
          <ac:graphicFrameMkLst>
            <pc:docMk/>
            <pc:sldMk cId="2106606808" sldId="320"/>
            <ac:graphicFrameMk id="3" creationId="{518C9940-806F-E26C-29BD-46AC57980863}"/>
          </ac:graphicFrameMkLst>
        </pc:graphicFrameChg>
        <pc:picChg chg="del">
          <ac:chgData name="Maryam Gadimova" userId="S::mgadimova00@mylangara.ca::af11a9ce-1889-49f6-bfdb-b4eb3a3df981" providerId="AD" clId="Web-{F6C5A6C4-2440-A089-40BD-5B1DB2EDF221}" dt="2024-04-03T16:23:12.074" v="0"/>
          <ac:picMkLst>
            <pc:docMk/>
            <pc:sldMk cId="2106606808" sldId="320"/>
            <ac:picMk id="8" creationId="{C05F7FFF-A510-3407-A50B-709B330F4E43}"/>
          </ac:picMkLst>
        </pc:picChg>
      </pc:sldChg>
      <pc:sldChg chg="new del">
        <pc:chgData name="Maryam Gadimova" userId="S::mgadimova00@mylangara.ca::af11a9ce-1889-49f6-bfdb-b4eb3a3df981" providerId="AD" clId="Web-{F6C5A6C4-2440-A089-40BD-5B1DB2EDF221}" dt="2024-04-03T16:43:40.068" v="24"/>
        <pc:sldMkLst>
          <pc:docMk/>
          <pc:sldMk cId="3506306027" sldId="321"/>
        </pc:sldMkLst>
      </pc:sldChg>
      <pc:sldChg chg="addSp delSp modSp add replId">
        <pc:chgData name="Maryam Gadimova" userId="S::mgadimova00@mylangara.ca::af11a9ce-1889-49f6-bfdb-b4eb3a3df981" providerId="AD" clId="Web-{F6C5A6C4-2440-A089-40BD-5B1DB2EDF221}" dt="2024-04-03T16:53:18.261" v="129" actId="20577"/>
        <pc:sldMkLst>
          <pc:docMk/>
          <pc:sldMk cId="2587699176" sldId="322"/>
        </pc:sldMkLst>
        <pc:spChg chg="add del mod">
          <ac:chgData name="Maryam Gadimova" userId="S::mgadimova00@mylangara.ca::af11a9ce-1889-49f6-bfdb-b4eb3a3df981" providerId="AD" clId="Web-{F6C5A6C4-2440-A089-40BD-5B1DB2EDF221}" dt="2024-04-03T16:44:48.661" v="45"/>
          <ac:spMkLst>
            <pc:docMk/>
            <pc:sldMk cId="2587699176" sldId="322"/>
            <ac:spMk id="2" creationId="{12FF726C-0A51-083C-9DBC-DD2CE220B747}"/>
          </ac:spMkLst>
        </pc:spChg>
        <pc:spChg chg="add mod">
          <ac:chgData name="Maryam Gadimova" userId="S::mgadimova00@mylangara.ca::af11a9ce-1889-49f6-bfdb-b4eb3a3df981" providerId="AD" clId="Web-{F6C5A6C4-2440-A089-40BD-5B1DB2EDF221}" dt="2024-04-03T16:48:56.719" v="114" actId="14100"/>
          <ac:spMkLst>
            <pc:docMk/>
            <pc:sldMk cId="2587699176" sldId="322"/>
            <ac:spMk id="3" creationId="{C798FC51-362D-4C57-713A-6FA4EBBAE0BE}"/>
          </ac:spMkLst>
        </pc:spChg>
        <pc:spChg chg="add mod">
          <ac:chgData name="Maryam Gadimova" userId="S::mgadimova00@mylangara.ca::af11a9ce-1889-49f6-bfdb-b4eb3a3df981" providerId="AD" clId="Web-{F6C5A6C4-2440-A089-40BD-5B1DB2EDF221}" dt="2024-04-03T16:45:26.707" v="61" actId="20577"/>
          <ac:spMkLst>
            <pc:docMk/>
            <pc:sldMk cId="2587699176" sldId="322"/>
            <ac:spMk id="4" creationId="{46504838-BE7D-9B60-0F13-B262692704DF}"/>
          </ac:spMkLst>
        </pc:spChg>
        <pc:spChg chg="add mod">
          <ac:chgData name="Maryam Gadimova" userId="S::mgadimova00@mylangara.ca::af11a9ce-1889-49f6-bfdb-b4eb3a3df981" providerId="AD" clId="Web-{F6C5A6C4-2440-A089-40BD-5B1DB2EDF221}" dt="2024-04-03T16:53:18.261" v="129" actId="20577"/>
          <ac:spMkLst>
            <pc:docMk/>
            <pc:sldMk cId="2587699176" sldId="322"/>
            <ac:spMk id="6" creationId="{1132B621-4E46-3FD9-AB95-56DDD7E52E95}"/>
          </ac:spMkLst>
        </pc:spChg>
        <pc:spChg chg="mod">
          <ac:chgData name="Maryam Gadimova" userId="S::mgadimova00@mylangara.ca::af11a9ce-1889-49f6-bfdb-b4eb3a3df981" providerId="AD" clId="Web-{F6C5A6C4-2440-A089-40BD-5B1DB2EDF221}" dt="2024-04-03T16:43:50.740" v="34" actId="1076"/>
          <ac:spMkLst>
            <pc:docMk/>
            <pc:sldMk cId="2587699176" sldId="322"/>
            <ac:spMk id="458" creationId="{00000000-0000-0000-0000-000000000000}"/>
          </ac:spMkLst>
        </pc:spChg>
        <pc:spChg chg="mod">
          <ac:chgData name="Maryam Gadimova" userId="S::mgadimova00@mylangara.ca::af11a9ce-1889-49f6-bfdb-b4eb3a3df981" providerId="AD" clId="Web-{F6C5A6C4-2440-A089-40BD-5B1DB2EDF221}" dt="2024-04-03T16:43:57.880" v="35" actId="1076"/>
          <ac:spMkLst>
            <pc:docMk/>
            <pc:sldMk cId="2587699176" sldId="322"/>
            <ac:spMk id="461" creationId="{00000000-0000-0000-0000-000000000000}"/>
          </ac:spMkLst>
        </pc:spChg>
        <pc:spChg chg="mod">
          <ac:chgData name="Maryam Gadimova" userId="S::mgadimova00@mylangara.ca::af11a9ce-1889-49f6-bfdb-b4eb3a3df981" providerId="AD" clId="Web-{F6C5A6C4-2440-A089-40BD-5B1DB2EDF221}" dt="2024-04-03T16:43:57.896" v="36" actId="1076"/>
          <ac:spMkLst>
            <pc:docMk/>
            <pc:sldMk cId="2587699176" sldId="322"/>
            <ac:spMk id="462" creationId="{00000000-0000-0000-0000-000000000000}"/>
          </ac:spMkLst>
        </pc:spChg>
      </pc:sldChg>
      <pc:sldChg chg="add del replId">
        <pc:chgData name="Maryam Gadimova" userId="S::mgadimova00@mylangara.ca::af11a9ce-1889-49f6-bfdb-b4eb3a3df981" providerId="AD" clId="Web-{F6C5A6C4-2440-A089-40BD-5B1DB2EDF221}" dt="2024-04-03T16:45:17.020" v="53"/>
        <pc:sldMkLst>
          <pc:docMk/>
          <pc:sldMk cId="2380921149" sldId="323"/>
        </pc:sldMkLst>
      </pc:sldChg>
    </pc:docChg>
  </pc:docChgLst>
  <pc:docChgLst>
    <pc:chgData name="Bemba Munkhchuluun" userId="6466c4d2-7aca-4ea4-b158-bae7bbac018a" providerId="ADAL" clId="{B0478CCD-E50C-485C-B8E9-2A9E628F1E04}"/>
    <pc:docChg chg="undo custSel addSld delSld modSld sldOrd">
      <pc:chgData name="Bemba Munkhchuluun" userId="6466c4d2-7aca-4ea4-b158-bae7bbac018a" providerId="ADAL" clId="{B0478CCD-E50C-485C-B8E9-2A9E628F1E04}" dt="2024-04-03T18:07:44.990" v="752"/>
      <pc:docMkLst>
        <pc:docMk/>
      </pc:docMkLst>
      <pc:sldChg chg="del ord">
        <pc:chgData name="Bemba Munkhchuluun" userId="6466c4d2-7aca-4ea4-b158-bae7bbac018a" providerId="ADAL" clId="{B0478CCD-E50C-485C-B8E9-2A9E628F1E04}" dt="2024-04-02T19:43:24.257" v="102" actId="47"/>
        <pc:sldMkLst>
          <pc:docMk/>
          <pc:sldMk cId="0" sldId="257"/>
        </pc:sldMkLst>
      </pc:sldChg>
      <pc:sldChg chg="addSp delSp modSp mod">
        <pc:chgData name="Bemba Munkhchuluun" userId="6466c4d2-7aca-4ea4-b158-bae7bbac018a" providerId="ADAL" clId="{B0478CCD-E50C-485C-B8E9-2A9E628F1E04}" dt="2024-04-02T20:42:33.791" v="247" actId="242"/>
        <pc:sldMkLst>
          <pc:docMk/>
          <pc:sldMk cId="0" sldId="259"/>
        </pc:sldMkLst>
        <pc:spChg chg="add del mod">
          <ac:chgData name="Bemba Munkhchuluun" userId="6466c4d2-7aca-4ea4-b158-bae7bbac018a" providerId="ADAL" clId="{B0478CCD-E50C-485C-B8E9-2A9E628F1E04}" dt="2024-04-02T20:37:17.764" v="166" actId="478"/>
          <ac:spMkLst>
            <pc:docMk/>
            <pc:sldMk cId="0" sldId="259"/>
            <ac:spMk id="3" creationId="{BD2105F2-EFB4-4A4F-AB0D-3E1F64A3115B}"/>
          </ac:spMkLst>
        </pc:spChg>
        <pc:spChg chg="del">
          <ac:chgData name="Bemba Munkhchuluun" userId="6466c4d2-7aca-4ea4-b158-bae7bbac018a" providerId="ADAL" clId="{B0478CCD-E50C-485C-B8E9-2A9E628F1E04}" dt="2024-04-02T20:37:14.812" v="165" actId="478"/>
          <ac:spMkLst>
            <pc:docMk/>
            <pc:sldMk cId="0" sldId="259"/>
            <ac:spMk id="357" creationId="{00000000-0000-0000-0000-000000000000}"/>
          </ac:spMkLst>
        </pc:spChg>
        <pc:spChg chg="mod">
          <ac:chgData name="Bemba Munkhchuluun" userId="6466c4d2-7aca-4ea4-b158-bae7bbac018a" providerId="ADAL" clId="{B0478CCD-E50C-485C-B8E9-2A9E628F1E04}" dt="2024-04-02T20:37:22.468" v="169" actId="20577"/>
          <ac:spMkLst>
            <pc:docMk/>
            <pc:sldMk cId="0" sldId="259"/>
            <ac:spMk id="358" creationId="{00000000-0000-0000-0000-000000000000}"/>
          </ac:spMkLst>
        </pc:spChg>
        <pc:graphicFrameChg chg="add mod modGraphic">
          <ac:chgData name="Bemba Munkhchuluun" userId="6466c4d2-7aca-4ea4-b158-bae7bbac018a" providerId="ADAL" clId="{B0478CCD-E50C-485C-B8E9-2A9E628F1E04}" dt="2024-04-02T20:42:33.791" v="247" actId="242"/>
          <ac:graphicFrameMkLst>
            <pc:docMk/>
            <pc:sldMk cId="0" sldId="259"/>
            <ac:graphicFrameMk id="4" creationId="{E49F68E6-DBC9-4507-A28A-B6A6A0CB7853}"/>
          </ac:graphicFrameMkLst>
        </pc:graphicFrameChg>
      </pc:sldChg>
      <pc:sldChg chg="addSp delSp modSp">
        <pc:chgData name="Bemba Munkhchuluun" userId="6466c4d2-7aca-4ea4-b158-bae7bbac018a" providerId="ADAL" clId="{B0478CCD-E50C-485C-B8E9-2A9E628F1E04}" dt="2024-04-03T07:22:29.855" v="648"/>
        <pc:sldMkLst>
          <pc:docMk/>
          <pc:sldMk cId="0" sldId="265"/>
        </pc:sldMkLst>
        <pc:spChg chg="add del mod">
          <ac:chgData name="Bemba Munkhchuluun" userId="6466c4d2-7aca-4ea4-b158-bae7bbac018a" providerId="ADAL" clId="{B0478CCD-E50C-485C-B8E9-2A9E628F1E04}" dt="2024-04-03T07:22:29.855" v="648"/>
          <ac:spMkLst>
            <pc:docMk/>
            <pc:sldMk cId="0" sldId="265"/>
            <ac:spMk id="6" creationId="{21B65183-CA4E-41EB-A56E-2D8CC9EFB654}"/>
          </ac:spMkLst>
        </pc:spChg>
      </pc:sldChg>
      <pc:sldChg chg="addSp delSp modSp add mod">
        <pc:chgData name="Bemba Munkhchuluun" userId="6466c4d2-7aca-4ea4-b158-bae7bbac018a" providerId="ADAL" clId="{B0478CCD-E50C-485C-B8E9-2A9E628F1E04}" dt="2024-04-02T20:35:57.308" v="146" actId="20577"/>
        <pc:sldMkLst>
          <pc:docMk/>
          <pc:sldMk cId="3485615001" sldId="296"/>
        </pc:sldMkLst>
        <pc:spChg chg="add del mod">
          <ac:chgData name="Bemba Munkhchuluun" userId="6466c4d2-7aca-4ea4-b158-bae7bbac018a" providerId="ADAL" clId="{B0478CCD-E50C-485C-B8E9-2A9E628F1E04}" dt="2024-04-02T20:35:57.308" v="146" actId="20577"/>
          <ac:spMkLst>
            <pc:docMk/>
            <pc:sldMk cId="3485615001" sldId="296"/>
            <ac:spMk id="2" creationId="{66153A95-3041-4EA0-B9D3-20BB316798D4}"/>
          </ac:spMkLst>
        </pc:spChg>
        <pc:spChg chg="mod">
          <ac:chgData name="Bemba Munkhchuluun" userId="6466c4d2-7aca-4ea4-b158-bae7bbac018a" providerId="ADAL" clId="{B0478CCD-E50C-485C-B8E9-2A9E628F1E04}" dt="2024-04-02T19:23:37.136" v="23" actId="20577"/>
          <ac:spMkLst>
            <pc:docMk/>
            <pc:sldMk cId="3485615001" sldId="296"/>
            <ac:spMk id="331" creationId="{00000000-0000-0000-0000-000000000000}"/>
          </ac:spMkLst>
        </pc:spChg>
        <pc:spChg chg="del mod">
          <ac:chgData name="Bemba Munkhchuluun" userId="6466c4d2-7aca-4ea4-b158-bae7bbac018a" providerId="ADAL" clId="{B0478CCD-E50C-485C-B8E9-2A9E628F1E04}" dt="2024-04-02T19:23:16.363" v="2" actId="478"/>
          <ac:spMkLst>
            <pc:docMk/>
            <pc:sldMk cId="3485615001" sldId="296"/>
            <ac:spMk id="333" creationId="{00000000-0000-0000-0000-000000000000}"/>
          </ac:spMkLst>
        </pc:spChg>
        <pc:spChg chg="del">
          <ac:chgData name="Bemba Munkhchuluun" userId="6466c4d2-7aca-4ea4-b158-bae7bbac018a" providerId="ADAL" clId="{B0478CCD-E50C-485C-B8E9-2A9E628F1E04}" dt="2024-04-02T19:31:01.822" v="94" actId="478"/>
          <ac:spMkLst>
            <pc:docMk/>
            <pc:sldMk cId="3485615001" sldId="296"/>
            <ac:spMk id="334" creationId="{00000000-0000-0000-0000-000000000000}"/>
          </ac:spMkLst>
        </pc:spChg>
        <pc:spChg chg="del">
          <ac:chgData name="Bemba Munkhchuluun" userId="6466c4d2-7aca-4ea4-b158-bae7bbac018a" providerId="ADAL" clId="{B0478CCD-E50C-485C-B8E9-2A9E628F1E04}" dt="2024-04-02T19:31:01.822" v="94" actId="478"/>
          <ac:spMkLst>
            <pc:docMk/>
            <pc:sldMk cId="3485615001" sldId="296"/>
            <ac:spMk id="335" creationId="{00000000-0000-0000-0000-000000000000}"/>
          </ac:spMkLst>
        </pc:spChg>
        <pc:graphicFrameChg chg="del">
          <ac:chgData name="Bemba Munkhchuluun" userId="6466c4d2-7aca-4ea4-b158-bae7bbac018a" providerId="ADAL" clId="{B0478CCD-E50C-485C-B8E9-2A9E628F1E04}" dt="2024-04-02T19:23:18.306" v="3" actId="478"/>
          <ac:graphicFrameMkLst>
            <pc:docMk/>
            <pc:sldMk cId="3485615001" sldId="296"/>
            <ac:graphicFrameMk id="332" creationId="{00000000-0000-0000-0000-000000000000}"/>
          </ac:graphicFrameMkLst>
        </pc:graphicFrameChg>
      </pc:sldChg>
      <pc:sldChg chg="add del ord">
        <pc:chgData name="Bemba Munkhchuluun" userId="6466c4d2-7aca-4ea4-b158-bae7bbac018a" providerId="ADAL" clId="{B0478CCD-E50C-485C-B8E9-2A9E628F1E04}" dt="2024-04-02T20:36:50.865" v="150" actId="47"/>
        <pc:sldMkLst>
          <pc:docMk/>
          <pc:sldMk cId="195387568" sldId="297"/>
        </pc:sldMkLst>
      </pc:sldChg>
      <pc:sldChg chg="add del">
        <pc:chgData name="Bemba Munkhchuluun" userId="6466c4d2-7aca-4ea4-b158-bae7bbac018a" providerId="ADAL" clId="{B0478CCD-E50C-485C-B8E9-2A9E628F1E04}" dt="2024-04-02T19:23:27.722" v="9" actId="47"/>
        <pc:sldMkLst>
          <pc:docMk/>
          <pc:sldMk cId="1350625949" sldId="297"/>
        </pc:sldMkLst>
      </pc:sldChg>
      <pc:sldChg chg="modSp add mod ord">
        <pc:chgData name="Bemba Munkhchuluun" userId="6466c4d2-7aca-4ea4-b158-bae7bbac018a" providerId="ADAL" clId="{B0478CCD-E50C-485C-B8E9-2A9E628F1E04}" dt="2024-04-02T20:36:56.980" v="164" actId="20577"/>
        <pc:sldMkLst>
          <pc:docMk/>
          <pc:sldMk cId="103336659" sldId="298"/>
        </pc:sldMkLst>
        <pc:spChg chg="mod">
          <ac:chgData name="Bemba Munkhchuluun" userId="6466c4d2-7aca-4ea4-b158-bae7bbac018a" providerId="ADAL" clId="{B0478CCD-E50C-485C-B8E9-2A9E628F1E04}" dt="2024-04-02T20:36:56.980" v="164" actId="20577"/>
          <ac:spMkLst>
            <pc:docMk/>
            <pc:sldMk cId="103336659" sldId="298"/>
            <ac:spMk id="364" creationId="{00000000-0000-0000-0000-000000000000}"/>
          </ac:spMkLst>
        </pc:spChg>
      </pc:sldChg>
      <pc:sldChg chg="add">
        <pc:chgData name="Bemba Munkhchuluun" userId="6466c4d2-7aca-4ea4-b158-bae7bbac018a" providerId="ADAL" clId="{B0478CCD-E50C-485C-B8E9-2A9E628F1E04}" dt="2024-04-02T20:40:17.922" v="194"/>
        <pc:sldMkLst>
          <pc:docMk/>
          <pc:sldMk cId="1248735318" sldId="299"/>
        </pc:sldMkLst>
      </pc:sldChg>
      <pc:sldChg chg="modSp mod">
        <pc:chgData name="Bemba Munkhchuluun" userId="6466c4d2-7aca-4ea4-b158-bae7bbac018a" providerId="ADAL" clId="{B0478CCD-E50C-485C-B8E9-2A9E628F1E04}" dt="2024-04-03T17:10:05.146" v="686" actId="2165"/>
        <pc:sldMkLst>
          <pc:docMk/>
          <pc:sldMk cId="3664801304" sldId="301"/>
        </pc:sldMkLst>
        <pc:graphicFrameChg chg="mod modGraphic">
          <ac:chgData name="Bemba Munkhchuluun" userId="6466c4d2-7aca-4ea4-b158-bae7bbac018a" providerId="ADAL" clId="{B0478CCD-E50C-485C-B8E9-2A9E628F1E04}" dt="2024-04-03T17:10:05.146" v="686" actId="2165"/>
          <ac:graphicFrameMkLst>
            <pc:docMk/>
            <pc:sldMk cId="3664801304" sldId="301"/>
            <ac:graphicFrameMk id="26" creationId="{7E65F36D-EDDF-A8A4-DD9D-EE7692163D6A}"/>
          </ac:graphicFrameMkLst>
        </pc:graphicFrameChg>
      </pc:sldChg>
      <pc:sldChg chg="addSp delSp modSp mod modTransition">
        <pc:chgData name="Bemba Munkhchuluun" userId="6466c4d2-7aca-4ea4-b158-bae7bbac018a" providerId="ADAL" clId="{B0478CCD-E50C-485C-B8E9-2A9E628F1E04}" dt="2024-04-03T17:31:56.114" v="704"/>
        <pc:sldMkLst>
          <pc:docMk/>
          <pc:sldMk cId="1260015279" sldId="302"/>
        </pc:sldMkLst>
        <pc:spChg chg="mod">
          <ac:chgData name="Bemba Munkhchuluun" userId="6466c4d2-7aca-4ea4-b158-bae7bbac018a" providerId="ADAL" clId="{B0478CCD-E50C-485C-B8E9-2A9E628F1E04}" dt="2024-04-03T07:06:45.936" v="458" actId="404"/>
          <ac:spMkLst>
            <pc:docMk/>
            <pc:sldMk cId="1260015279" sldId="302"/>
            <ac:spMk id="2" creationId="{ECEFF3B6-8482-C55E-90E7-517AC9631D63}"/>
          </ac:spMkLst>
        </pc:spChg>
        <pc:spChg chg="del">
          <ac:chgData name="Bemba Munkhchuluun" userId="6466c4d2-7aca-4ea4-b158-bae7bbac018a" providerId="ADAL" clId="{B0478CCD-E50C-485C-B8E9-2A9E628F1E04}" dt="2024-04-03T07:16:47.710" v="621" actId="478"/>
          <ac:spMkLst>
            <pc:docMk/>
            <pc:sldMk cId="1260015279" sldId="302"/>
            <ac:spMk id="3" creationId="{CE5767A9-6AE5-5DFC-0A96-9D4808AF5D37}"/>
          </ac:spMkLst>
        </pc:spChg>
        <pc:graphicFrameChg chg="mod modGraphic">
          <ac:chgData name="Bemba Munkhchuluun" userId="6466c4d2-7aca-4ea4-b158-bae7bbac018a" providerId="ADAL" clId="{B0478CCD-E50C-485C-B8E9-2A9E628F1E04}" dt="2024-04-03T07:20:14.209" v="643" actId="207"/>
          <ac:graphicFrameMkLst>
            <pc:docMk/>
            <pc:sldMk cId="1260015279" sldId="302"/>
            <ac:graphicFrameMk id="26" creationId="{7E65F36D-EDDF-A8A4-DD9D-EE7692163D6A}"/>
          </ac:graphicFrameMkLst>
        </pc:graphicFrameChg>
        <pc:picChg chg="add mod">
          <ac:chgData name="Bemba Munkhchuluun" userId="6466c4d2-7aca-4ea4-b158-bae7bbac018a" providerId="ADAL" clId="{B0478CCD-E50C-485C-B8E9-2A9E628F1E04}" dt="2024-04-03T07:15:50.759" v="614" actId="1076"/>
          <ac:picMkLst>
            <pc:docMk/>
            <pc:sldMk cId="1260015279" sldId="302"/>
            <ac:picMk id="6" creationId="{D27BA56A-8776-4ADC-9C81-22E20AA77D57}"/>
          </ac:picMkLst>
        </pc:picChg>
      </pc:sldChg>
      <pc:sldChg chg="mod modShow">
        <pc:chgData name="Bemba Munkhchuluun" userId="6466c4d2-7aca-4ea4-b158-bae7bbac018a" providerId="ADAL" clId="{B0478CCD-E50C-485C-B8E9-2A9E628F1E04}" dt="2024-04-03T07:06:01.728" v="456" actId="729"/>
        <pc:sldMkLst>
          <pc:docMk/>
          <pc:sldMk cId="365353648" sldId="303"/>
        </pc:sldMkLst>
      </pc:sldChg>
      <pc:sldChg chg="addSp modSp mod ord modTransition">
        <pc:chgData name="Bemba Munkhchuluun" userId="6466c4d2-7aca-4ea4-b158-bae7bbac018a" providerId="ADAL" clId="{B0478CCD-E50C-485C-B8E9-2A9E628F1E04}" dt="2024-04-03T17:31:48.153" v="702"/>
        <pc:sldMkLst>
          <pc:docMk/>
          <pc:sldMk cId="3636331519" sldId="304"/>
        </pc:sldMkLst>
        <pc:spChg chg="add mod">
          <ac:chgData name="Bemba Munkhchuluun" userId="6466c4d2-7aca-4ea4-b158-bae7bbac018a" providerId="ADAL" clId="{B0478CCD-E50C-485C-B8E9-2A9E628F1E04}" dt="2024-04-03T07:04:54.926" v="455" actId="404"/>
          <ac:spMkLst>
            <pc:docMk/>
            <pc:sldMk cId="3636331519" sldId="304"/>
            <ac:spMk id="4" creationId="{F778DAE9-400F-459D-A18A-711BE5F24D01}"/>
          </ac:spMkLst>
        </pc:spChg>
      </pc:sldChg>
      <pc:sldChg chg="addSp delSp modSp mod">
        <pc:chgData name="Bemba Munkhchuluun" userId="6466c4d2-7aca-4ea4-b158-bae7bbac018a" providerId="ADAL" clId="{B0478CCD-E50C-485C-B8E9-2A9E628F1E04}" dt="2024-04-03T16:55:42.556" v="679" actId="1076"/>
        <pc:sldMkLst>
          <pc:docMk/>
          <pc:sldMk cId="3058241177" sldId="313"/>
        </pc:sldMkLst>
        <pc:spChg chg="del mod">
          <ac:chgData name="Bemba Munkhchuluun" userId="6466c4d2-7aca-4ea4-b158-bae7bbac018a" providerId="ADAL" clId="{B0478CCD-E50C-485C-B8E9-2A9E628F1E04}" dt="2024-04-03T16:55:35.884" v="678" actId="478"/>
          <ac:spMkLst>
            <pc:docMk/>
            <pc:sldMk cId="3058241177" sldId="313"/>
            <ac:spMk id="5" creationId="{CA983B27-BD70-BDE9-48E0-5F5207AFEFFB}"/>
          </ac:spMkLst>
        </pc:spChg>
        <pc:spChg chg="add mod">
          <ac:chgData name="Bemba Munkhchuluun" userId="6466c4d2-7aca-4ea4-b158-bae7bbac018a" providerId="ADAL" clId="{B0478CCD-E50C-485C-B8E9-2A9E628F1E04}" dt="2024-04-03T16:55:42.556" v="679" actId="1076"/>
          <ac:spMkLst>
            <pc:docMk/>
            <pc:sldMk cId="3058241177" sldId="313"/>
            <ac:spMk id="7" creationId="{1C18EC47-B7EA-4166-9715-0AAA12A75609}"/>
          </ac:spMkLst>
        </pc:spChg>
        <pc:spChg chg="add mod">
          <ac:chgData name="Bemba Munkhchuluun" userId="6466c4d2-7aca-4ea4-b158-bae7bbac018a" providerId="ADAL" clId="{B0478CCD-E50C-485C-B8E9-2A9E628F1E04}" dt="2024-04-03T16:55:42.556" v="679" actId="1076"/>
          <ac:spMkLst>
            <pc:docMk/>
            <pc:sldMk cId="3058241177" sldId="313"/>
            <ac:spMk id="8" creationId="{CFE4C0FF-D359-4306-A9E6-01488E2A7983}"/>
          </ac:spMkLst>
        </pc:spChg>
        <pc:picChg chg="del">
          <ac:chgData name="Bemba Munkhchuluun" userId="6466c4d2-7aca-4ea4-b158-bae7bbac018a" providerId="ADAL" clId="{B0478CCD-E50C-485C-B8E9-2A9E628F1E04}" dt="2024-04-03T16:54:22.184" v="655" actId="478"/>
          <ac:picMkLst>
            <pc:docMk/>
            <pc:sldMk cId="3058241177" sldId="313"/>
            <ac:picMk id="4" creationId="{AEB82694-D78F-6C68-76FB-CB2C2285C7F5}"/>
          </ac:picMkLst>
        </pc:picChg>
        <pc:picChg chg="add mod">
          <ac:chgData name="Bemba Munkhchuluun" userId="6466c4d2-7aca-4ea4-b158-bae7bbac018a" providerId="ADAL" clId="{B0478CCD-E50C-485C-B8E9-2A9E628F1E04}" dt="2024-04-03T16:55:42.556" v="679" actId="1076"/>
          <ac:picMkLst>
            <pc:docMk/>
            <pc:sldMk cId="3058241177" sldId="313"/>
            <ac:picMk id="6" creationId="{5AB7C3DF-FDA7-4406-BD11-A44955FC690B}"/>
          </ac:picMkLst>
        </pc:picChg>
      </pc:sldChg>
      <pc:sldChg chg="modSp mod">
        <pc:chgData name="Bemba Munkhchuluun" userId="6466c4d2-7aca-4ea4-b158-bae7bbac018a" providerId="ADAL" clId="{B0478CCD-E50C-485C-B8E9-2A9E628F1E04}" dt="2024-04-03T16:21:38.390" v="654" actId="14100"/>
        <pc:sldMkLst>
          <pc:docMk/>
          <pc:sldMk cId="1071640365" sldId="318"/>
        </pc:sldMkLst>
        <pc:picChg chg="mod">
          <ac:chgData name="Bemba Munkhchuluun" userId="6466c4d2-7aca-4ea4-b158-bae7bbac018a" providerId="ADAL" clId="{B0478CCD-E50C-485C-B8E9-2A9E628F1E04}" dt="2024-04-03T16:21:38.390" v="654" actId="14100"/>
          <ac:picMkLst>
            <pc:docMk/>
            <pc:sldMk cId="1071640365" sldId="318"/>
            <ac:picMk id="8" creationId="{C05F7FFF-A510-3407-A50B-709B330F4E43}"/>
          </ac:picMkLst>
        </pc:picChg>
      </pc:sldChg>
      <pc:sldChg chg="addSp delSp modSp add del mod ord modTransition">
        <pc:chgData name="Bemba Munkhchuluun" userId="6466c4d2-7aca-4ea4-b158-bae7bbac018a" providerId="ADAL" clId="{B0478CCD-E50C-485C-B8E9-2A9E628F1E04}" dt="2024-04-03T17:31:35.536" v="700"/>
        <pc:sldMkLst>
          <pc:docMk/>
          <pc:sldMk cId="872044433" sldId="319"/>
        </pc:sldMkLst>
        <pc:spChg chg="add del mod">
          <ac:chgData name="Bemba Munkhchuluun" userId="6466c4d2-7aca-4ea4-b158-bae7bbac018a" providerId="ADAL" clId="{B0478CCD-E50C-485C-B8E9-2A9E628F1E04}" dt="2024-04-03T07:22:31.462" v="649" actId="21"/>
          <ac:spMkLst>
            <pc:docMk/>
            <pc:sldMk cId="872044433" sldId="319"/>
            <ac:spMk id="2" creationId="{884DA3EA-7FC9-4332-8B07-63065B75EE30}"/>
          </ac:spMkLst>
        </pc:spChg>
      </pc:sldChg>
      <pc:sldChg chg="del modAnim">
        <pc:chgData name="Bemba Munkhchuluun" userId="6466c4d2-7aca-4ea4-b158-bae7bbac018a" providerId="ADAL" clId="{B0478CCD-E50C-485C-B8E9-2A9E628F1E04}" dt="2024-04-03T16:56:31.487" v="681" actId="47"/>
        <pc:sldMkLst>
          <pc:docMk/>
          <pc:sldMk cId="38307707" sldId="323"/>
        </pc:sldMkLst>
      </pc:sldChg>
      <pc:sldChg chg="add del">
        <pc:chgData name="Bemba Munkhchuluun" userId="6466c4d2-7aca-4ea4-b158-bae7bbac018a" providerId="ADAL" clId="{B0478CCD-E50C-485C-B8E9-2A9E628F1E04}" dt="2024-04-03T17:09:52.405" v="685" actId="47"/>
        <pc:sldMkLst>
          <pc:docMk/>
          <pc:sldMk cId="1262328395" sldId="323"/>
        </pc:sldMkLst>
      </pc:sldChg>
      <pc:sldChg chg="modSp add mod ord modTransition">
        <pc:chgData name="Bemba Munkhchuluun" userId="6466c4d2-7aca-4ea4-b158-bae7bbac018a" providerId="ADAL" clId="{B0478CCD-E50C-485C-B8E9-2A9E628F1E04}" dt="2024-04-03T17:31:52.283" v="703"/>
        <pc:sldMkLst>
          <pc:docMk/>
          <pc:sldMk cId="2863380940" sldId="324"/>
        </pc:sldMkLst>
        <pc:graphicFrameChg chg="mod modGraphic">
          <ac:chgData name="Bemba Munkhchuluun" userId="6466c4d2-7aca-4ea4-b158-bae7bbac018a" providerId="ADAL" clId="{B0478CCD-E50C-485C-B8E9-2A9E628F1E04}" dt="2024-04-03T17:11:49.597" v="695" actId="2165"/>
          <ac:graphicFrameMkLst>
            <pc:docMk/>
            <pc:sldMk cId="2863380940" sldId="324"/>
            <ac:graphicFrameMk id="26" creationId="{7E65F36D-EDDF-A8A4-DD9D-EE7692163D6A}"/>
          </ac:graphicFrameMkLst>
        </pc:graphicFrameChg>
      </pc:sldChg>
      <pc:sldChg chg="modSp add mod ord modTransition">
        <pc:chgData name="Bemba Munkhchuluun" userId="6466c4d2-7aca-4ea4-b158-bae7bbac018a" providerId="ADAL" clId="{B0478CCD-E50C-485C-B8E9-2A9E628F1E04}" dt="2024-04-03T17:31:39.409" v="701"/>
        <pc:sldMkLst>
          <pc:docMk/>
          <pc:sldMk cId="634654666" sldId="325"/>
        </pc:sldMkLst>
        <pc:graphicFrameChg chg="modGraphic">
          <ac:chgData name="Bemba Munkhchuluun" userId="6466c4d2-7aca-4ea4-b158-bae7bbac018a" providerId="ADAL" clId="{B0478CCD-E50C-485C-B8E9-2A9E628F1E04}" dt="2024-04-03T17:10:42.667" v="691" actId="2165"/>
          <ac:graphicFrameMkLst>
            <pc:docMk/>
            <pc:sldMk cId="634654666" sldId="325"/>
            <ac:graphicFrameMk id="26" creationId="{7E65F36D-EDDF-A8A4-DD9D-EE7692163D6A}"/>
          </ac:graphicFrameMkLst>
        </pc:graphicFrameChg>
      </pc:sldChg>
      <pc:sldChg chg="addSp delSp modSp add mod ord modShow">
        <pc:chgData name="Bemba Munkhchuluun" userId="6466c4d2-7aca-4ea4-b158-bae7bbac018a" providerId="ADAL" clId="{B0478CCD-E50C-485C-B8E9-2A9E628F1E04}" dt="2024-04-03T18:07:44.990" v="752"/>
        <pc:sldMkLst>
          <pc:docMk/>
          <pc:sldMk cId="3921121590" sldId="326"/>
        </pc:sldMkLst>
        <pc:spChg chg="add mod">
          <ac:chgData name="Bemba Munkhchuluun" userId="6466c4d2-7aca-4ea4-b158-bae7bbac018a" providerId="ADAL" clId="{B0478CCD-E50C-485C-B8E9-2A9E628F1E04}" dt="2024-04-03T17:49:33.388" v="737" actId="1076"/>
          <ac:spMkLst>
            <pc:docMk/>
            <pc:sldMk cId="3921121590" sldId="326"/>
            <ac:spMk id="6" creationId="{1E0F1FD8-79A8-4559-902D-D803B2ADF8CF}"/>
          </ac:spMkLst>
        </pc:spChg>
        <pc:spChg chg="add mod">
          <ac:chgData name="Bemba Munkhchuluun" userId="6466c4d2-7aca-4ea4-b158-bae7bbac018a" providerId="ADAL" clId="{B0478CCD-E50C-485C-B8E9-2A9E628F1E04}" dt="2024-04-03T17:49:38.716" v="739" actId="1076"/>
          <ac:spMkLst>
            <pc:docMk/>
            <pc:sldMk cId="3921121590" sldId="326"/>
            <ac:spMk id="9" creationId="{C7EAAC20-5D85-4521-8FA2-21EF2EA00E2E}"/>
          </ac:spMkLst>
        </pc:spChg>
        <pc:spChg chg="add mod">
          <ac:chgData name="Bemba Munkhchuluun" userId="6466c4d2-7aca-4ea4-b158-bae7bbac018a" providerId="ADAL" clId="{B0478CCD-E50C-485C-B8E9-2A9E628F1E04}" dt="2024-04-03T17:49:42.133" v="741" actId="1076"/>
          <ac:spMkLst>
            <pc:docMk/>
            <pc:sldMk cId="3921121590" sldId="326"/>
            <ac:spMk id="10" creationId="{B89BC1D5-6FBF-4776-9365-0B9294F095BD}"/>
          </ac:spMkLst>
        </pc:spChg>
        <pc:spChg chg="add mod">
          <ac:chgData name="Bemba Munkhchuluun" userId="6466c4d2-7aca-4ea4-b158-bae7bbac018a" providerId="ADAL" clId="{B0478CCD-E50C-485C-B8E9-2A9E628F1E04}" dt="2024-04-03T17:49:49.781" v="742"/>
          <ac:spMkLst>
            <pc:docMk/>
            <pc:sldMk cId="3921121590" sldId="326"/>
            <ac:spMk id="11" creationId="{859F9E78-FC5C-448D-BCCE-AE7080FE7B77}"/>
          </ac:spMkLst>
        </pc:spChg>
        <pc:spChg chg="mod">
          <ac:chgData name="Bemba Munkhchuluun" userId="6466c4d2-7aca-4ea4-b158-bae7bbac018a" providerId="ADAL" clId="{B0478CCD-E50C-485C-B8E9-2A9E628F1E04}" dt="2024-04-03T17:46:05.100" v="724" actId="20577"/>
          <ac:spMkLst>
            <pc:docMk/>
            <pc:sldMk cId="3921121590" sldId="326"/>
            <ac:spMk id="451" creationId="{00000000-0000-0000-0000-000000000000}"/>
          </ac:spMkLst>
        </pc:spChg>
        <pc:picChg chg="add del mod">
          <ac:chgData name="Bemba Munkhchuluun" userId="6466c4d2-7aca-4ea4-b158-bae7bbac018a" providerId="ADAL" clId="{B0478CCD-E50C-485C-B8E9-2A9E628F1E04}" dt="2024-04-03T17:48:54.419" v="729" actId="478"/>
          <ac:picMkLst>
            <pc:docMk/>
            <pc:sldMk cId="3921121590" sldId="326"/>
            <ac:picMk id="3" creationId="{528328BE-E013-454E-9988-982F913C39E4}"/>
          </ac:picMkLst>
        </pc:picChg>
        <pc:picChg chg="add mod">
          <ac:chgData name="Bemba Munkhchuluun" userId="6466c4d2-7aca-4ea4-b158-bae7bbac018a" providerId="ADAL" clId="{B0478CCD-E50C-485C-B8E9-2A9E628F1E04}" dt="2024-04-03T17:49:00.140" v="732" actId="1076"/>
          <ac:picMkLst>
            <pc:docMk/>
            <pc:sldMk cId="3921121590" sldId="326"/>
            <ac:picMk id="5" creationId="{308B474D-1E66-4ADB-BFD1-DC046DDB9738}"/>
          </ac:picMkLst>
        </pc:picChg>
        <pc:picChg chg="del">
          <ac:chgData name="Bemba Munkhchuluun" userId="6466c4d2-7aca-4ea4-b158-bae7bbac018a" providerId="ADAL" clId="{B0478CCD-E50C-485C-B8E9-2A9E628F1E04}" dt="2024-04-03T17:46:07.108" v="725" actId="478"/>
          <ac:picMkLst>
            <pc:docMk/>
            <pc:sldMk cId="3921121590" sldId="326"/>
            <ac:picMk id="8" creationId="{DCF893DE-7177-8B02-A836-DD8B555EDE59}"/>
          </ac:picMkLst>
        </pc:picChg>
      </pc:sldChg>
    </pc:docChg>
  </pc:docChgLst>
  <pc:docChgLst>
    <pc:chgData name="Maryam Gadimova" userId="S::mgadimova00@mylangara.ca::af11a9ce-1889-49f6-bfdb-b4eb3a3df981" providerId="AD" clId="Web-{A63AEE1B-F034-9A32-9168-D6B69B1AFA39}"/>
    <pc:docChg chg="addSld delSld modSld sldOrd">
      <pc:chgData name="Maryam Gadimova" userId="S::mgadimova00@mylangara.ca::af11a9ce-1889-49f6-bfdb-b4eb3a3df981" providerId="AD" clId="Web-{A63AEE1B-F034-9A32-9168-D6B69B1AFA39}" dt="2024-04-03T07:34:25.570" v="784"/>
      <pc:docMkLst>
        <pc:docMk/>
      </pc:docMkLst>
      <pc:sldChg chg="modTransition">
        <pc:chgData name="Maryam Gadimova" userId="S::mgadimova00@mylangara.ca::af11a9ce-1889-49f6-bfdb-b4eb3a3df981" providerId="AD" clId="Web-{A63AEE1B-F034-9A32-9168-D6B69B1AFA39}" dt="2024-04-03T02:17:21.150" v="540"/>
        <pc:sldMkLst>
          <pc:docMk/>
          <pc:sldMk cId="0" sldId="256"/>
        </pc:sldMkLst>
      </pc:sldChg>
      <pc:sldChg chg="modTransition">
        <pc:chgData name="Maryam Gadimova" userId="S::mgadimova00@mylangara.ca::af11a9ce-1889-49f6-bfdb-b4eb3a3df981" providerId="AD" clId="Web-{A63AEE1B-F034-9A32-9168-D6B69B1AFA39}" dt="2024-04-03T05:19:08.344" v="743"/>
        <pc:sldMkLst>
          <pc:docMk/>
          <pc:sldMk cId="0" sldId="258"/>
        </pc:sldMkLst>
      </pc:sldChg>
      <pc:sldChg chg="modTransition">
        <pc:chgData name="Maryam Gadimova" userId="S::mgadimova00@mylangara.ca::af11a9ce-1889-49f6-bfdb-b4eb3a3df981" providerId="AD" clId="Web-{A63AEE1B-F034-9A32-9168-D6B69B1AFA39}" dt="2024-04-03T02:17:54.401" v="544"/>
        <pc:sldMkLst>
          <pc:docMk/>
          <pc:sldMk cId="0" sldId="260"/>
        </pc:sldMkLst>
      </pc:sldChg>
      <pc:sldChg chg="addSp delSp modSp modTransition">
        <pc:chgData name="Maryam Gadimova" userId="S::mgadimova00@mylangara.ca::af11a9ce-1889-49f6-bfdb-b4eb3a3df981" providerId="AD" clId="Web-{A63AEE1B-F034-9A32-9168-D6B69B1AFA39}" dt="2024-04-03T02:18:05.151" v="545"/>
        <pc:sldMkLst>
          <pc:docMk/>
          <pc:sldMk cId="0" sldId="261"/>
        </pc:sldMkLst>
        <pc:spChg chg="del mod">
          <ac:chgData name="Maryam Gadimova" userId="S::mgadimova00@mylangara.ca::af11a9ce-1889-49f6-bfdb-b4eb3a3df981" providerId="AD" clId="Web-{A63AEE1B-F034-9A32-9168-D6B69B1AFA39}" dt="2024-04-03T00:59:55.255" v="193"/>
          <ac:spMkLst>
            <pc:docMk/>
            <pc:sldMk cId="0" sldId="261"/>
            <ac:spMk id="12" creationId="{0EB85E1D-EE9B-EFE9-3720-25E585CD5B45}"/>
          </ac:spMkLst>
        </pc:spChg>
        <pc:spChg chg="del mod">
          <ac:chgData name="Maryam Gadimova" userId="S::mgadimova00@mylangara.ca::af11a9ce-1889-49f6-bfdb-b4eb3a3df981" providerId="AD" clId="Web-{A63AEE1B-F034-9A32-9168-D6B69B1AFA39}" dt="2024-04-03T00:56:40.003" v="152"/>
          <ac:spMkLst>
            <pc:docMk/>
            <pc:sldMk cId="0" sldId="261"/>
            <ac:spMk id="13" creationId="{C5489201-90CF-E269-7C1A-830C62542DDB}"/>
          </ac:spMkLst>
        </pc:spChg>
        <pc:spChg chg="add mod">
          <ac:chgData name="Maryam Gadimova" userId="S::mgadimova00@mylangara.ca::af11a9ce-1889-49f6-bfdb-b4eb3a3df981" providerId="AD" clId="Web-{A63AEE1B-F034-9A32-9168-D6B69B1AFA39}" dt="2024-04-03T00:54:56.970" v="92" actId="20577"/>
          <ac:spMkLst>
            <pc:docMk/>
            <pc:sldMk cId="0" sldId="261"/>
            <ac:spMk id="18" creationId="{FDD35AAF-FD74-E6AD-F516-A1F099B401BA}"/>
          </ac:spMkLst>
        </pc:spChg>
        <pc:spChg chg="add mod">
          <ac:chgData name="Maryam Gadimova" userId="S::mgadimova00@mylangara.ca::af11a9ce-1889-49f6-bfdb-b4eb3a3df981" providerId="AD" clId="Web-{A63AEE1B-F034-9A32-9168-D6B69B1AFA39}" dt="2024-04-03T00:55:06.673" v="103" actId="20577"/>
          <ac:spMkLst>
            <pc:docMk/>
            <pc:sldMk cId="0" sldId="261"/>
            <ac:spMk id="20" creationId="{4B2F6A4A-6298-C006-2D8F-800B669C8B90}"/>
          </ac:spMkLst>
        </pc:spChg>
        <pc:spChg chg="add mod">
          <ac:chgData name="Maryam Gadimova" userId="S::mgadimova00@mylangara.ca::af11a9ce-1889-49f6-bfdb-b4eb3a3df981" providerId="AD" clId="Web-{A63AEE1B-F034-9A32-9168-D6B69B1AFA39}" dt="2024-04-03T00:55:48.096" v="115" actId="20577"/>
          <ac:spMkLst>
            <pc:docMk/>
            <pc:sldMk cId="0" sldId="261"/>
            <ac:spMk id="22" creationId="{B6295121-24AC-1120-61DE-9561A7114048}"/>
          </ac:spMkLst>
        </pc:spChg>
        <pc:spChg chg="add mod">
          <ac:chgData name="Maryam Gadimova" userId="S::mgadimova00@mylangara.ca::af11a9ce-1889-49f6-bfdb-b4eb3a3df981" providerId="AD" clId="Web-{A63AEE1B-F034-9A32-9168-D6B69B1AFA39}" dt="2024-04-03T00:56:32.081" v="151" actId="20577"/>
          <ac:spMkLst>
            <pc:docMk/>
            <pc:sldMk cId="0" sldId="261"/>
            <ac:spMk id="24" creationId="{6E5C2275-7ABB-7F61-283B-9A42FCA941B5}"/>
          </ac:spMkLst>
        </pc:spChg>
        <pc:spChg chg="add mod">
          <ac:chgData name="Maryam Gadimova" userId="S::mgadimova00@mylangara.ca::af11a9ce-1889-49f6-bfdb-b4eb3a3df981" providerId="AD" clId="Web-{A63AEE1B-F034-9A32-9168-D6B69B1AFA39}" dt="2024-04-03T00:59:31.801" v="168" actId="20577"/>
          <ac:spMkLst>
            <pc:docMk/>
            <pc:sldMk cId="0" sldId="261"/>
            <ac:spMk id="26" creationId="{308D370C-E87D-D267-C331-7FA83E0BF6C7}"/>
          </ac:spMkLst>
        </pc:spChg>
        <pc:spChg chg="add mod">
          <ac:chgData name="Maryam Gadimova" userId="S::mgadimova00@mylangara.ca::af11a9ce-1889-49f6-bfdb-b4eb3a3df981" providerId="AD" clId="Web-{A63AEE1B-F034-9A32-9168-D6B69B1AFA39}" dt="2024-04-03T00:56:14.690" v="142" actId="20577"/>
          <ac:spMkLst>
            <pc:docMk/>
            <pc:sldMk cId="0" sldId="261"/>
            <ac:spMk id="28" creationId="{5407655A-A928-96FA-5C83-EAF19544B6DC}"/>
          </ac:spMkLst>
        </pc:spChg>
        <pc:spChg chg="add mod">
          <ac:chgData name="Maryam Gadimova" userId="S::mgadimova00@mylangara.ca::af11a9ce-1889-49f6-bfdb-b4eb3a3df981" providerId="AD" clId="Web-{A63AEE1B-F034-9A32-9168-D6B69B1AFA39}" dt="2024-04-03T00:56:24.112" v="143" actId="14100"/>
          <ac:spMkLst>
            <pc:docMk/>
            <pc:sldMk cId="0" sldId="261"/>
            <ac:spMk id="30" creationId="{F415E26F-D8ED-6719-AC3F-A0BB5173587D}"/>
          </ac:spMkLst>
        </pc:spChg>
        <pc:spChg chg="add mod">
          <ac:chgData name="Maryam Gadimova" userId="S::mgadimova00@mylangara.ca::af11a9ce-1889-49f6-bfdb-b4eb3a3df981" providerId="AD" clId="Web-{A63AEE1B-F034-9A32-9168-D6B69B1AFA39}" dt="2024-04-03T00:59:43.114" v="180" actId="20577"/>
          <ac:spMkLst>
            <pc:docMk/>
            <pc:sldMk cId="0" sldId="261"/>
            <ac:spMk id="32" creationId="{F8C641B4-B474-D0D7-B37F-206325845287}"/>
          </ac:spMkLst>
        </pc:spChg>
        <pc:spChg chg="add mod">
          <ac:chgData name="Maryam Gadimova" userId="S::mgadimova00@mylangara.ca::af11a9ce-1889-49f6-bfdb-b4eb3a3df981" providerId="AD" clId="Web-{A63AEE1B-F034-9A32-9168-D6B69B1AFA39}" dt="2024-04-03T00:59:49.176" v="192" actId="20577"/>
          <ac:spMkLst>
            <pc:docMk/>
            <pc:sldMk cId="0" sldId="261"/>
            <ac:spMk id="34" creationId="{FDC4CB49-6DDC-57DA-0462-1DF56C95924A}"/>
          </ac:spMkLst>
        </pc:spChg>
        <pc:picChg chg="del mod">
          <ac:chgData name="Maryam Gadimova" userId="S::mgadimova00@mylangara.ca::af11a9ce-1889-49f6-bfdb-b4eb3a3df981" providerId="AD" clId="Web-{A63AEE1B-F034-9A32-9168-D6B69B1AFA39}" dt="2024-04-03T01:32:19.480" v="345"/>
          <ac:picMkLst>
            <pc:docMk/>
            <pc:sldMk cId="0" sldId="261"/>
            <ac:picMk id="11" creationId="{C64FDB99-FA00-42E5-2F2A-BFE7E5B370B2}"/>
          </ac:picMkLst>
        </pc:picChg>
        <pc:picChg chg="add mod">
          <ac:chgData name="Maryam Gadimova" userId="S::mgadimova00@mylangara.ca::af11a9ce-1889-49f6-bfdb-b4eb3a3df981" providerId="AD" clId="Web-{A63AEE1B-F034-9A32-9168-D6B69B1AFA39}" dt="2024-04-03T01:32:37.620" v="351" actId="1076"/>
          <ac:picMkLst>
            <pc:docMk/>
            <pc:sldMk cId="0" sldId="261"/>
            <ac:picMk id="35" creationId="{E7861B3C-32D0-34B3-5866-8364C68B8F26}"/>
          </ac:picMkLst>
        </pc:picChg>
        <pc:cxnChg chg="add mod">
          <ac:chgData name="Maryam Gadimova" userId="S::mgadimova00@mylangara.ca::af11a9ce-1889-49f6-bfdb-b4eb3a3df981" providerId="AD" clId="Web-{A63AEE1B-F034-9A32-9168-D6B69B1AFA39}" dt="2024-04-03T00:54:38.673" v="64" actId="1076"/>
          <ac:cxnSpMkLst>
            <pc:docMk/>
            <pc:sldMk cId="0" sldId="261"/>
            <ac:cxnSpMk id="3" creationId="{08CBF8FF-4620-E085-99C6-A140A67CC1BA}"/>
          </ac:cxnSpMkLst>
        </pc:cxnChg>
        <pc:cxnChg chg="add mod">
          <ac:chgData name="Maryam Gadimova" userId="S::mgadimova00@mylangara.ca::af11a9ce-1889-49f6-bfdb-b4eb3a3df981" providerId="AD" clId="Web-{A63AEE1B-F034-9A32-9168-D6B69B1AFA39}" dt="2024-04-03T00:54:38.689" v="65" actId="1076"/>
          <ac:cxnSpMkLst>
            <pc:docMk/>
            <pc:sldMk cId="0" sldId="261"/>
            <ac:cxnSpMk id="5" creationId="{89E77BF3-A857-0C02-67CF-59BA5ACF14C4}"/>
          </ac:cxnSpMkLst>
        </pc:cxnChg>
        <pc:cxnChg chg="add mod">
          <ac:chgData name="Maryam Gadimova" userId="S::mgadimova00@mylangara.ca::af11a9ce-1889-49f6-bfdb-b4eb3a3df981" providerId="AD" clId="Web-{A63AEE1B-F034-9A32-9168-D6B69B1AFA39}" dt="2024-04-03T00:54:38.689" v="66" actId="1076"/>
          <ac:cxnSpMkLst>
            <pc:docMk/>
            <pc:sldMk cId="0" sldId="261"/>
            <ac:cxnSpMk id="7" creationId="{B81A2F20-CB91-FDCD-B87F-4554EAC1CCBD}"/>
          </ac:cxnSpMkLst>
        </pc:cxnChg>
        <pc:cxnChg chg="add mod">
          <ac:chgData name="Maryam Gadimova" userId="S::mgadimova00@mylangara.ca::af11a9ce-1889-49f6-bfdb-b4eb3a3df981" providerId="AD" clId="Web-{A63AEE1B-F034-9A32-9168-D6B69B1AFA39}" dt="2024-04-03T00:54:38.689" v="67" actId="1076"/>
          <ac:cxnSpMkLst>
            <pc:docMk/>
            <pc:sldMk cId="0" sldId="261"/>
            <ac:cxnSpMk id="9" creationId="{35163FB9-418A-57F8-EF9A-4E60929B8A8F}"/>
          </ac:cxnSpMkLst>
        </pc:cxnChg>
        <pc:cxnChg chg="add mod">
          <ac:chgData name="Maryam Gadimova" userId="S::mgadimova00@mylangara.ca::af11a9ce-1889-49f6-bfdb-b4eb3a3df981" providerId="AD" clId="Web-{A63AEE1B-F034-9A32-9168-D6B69B1AFA39}" dt="2024-04-03T00:54:38.704" v="68" actId="1076"/>
          <ac:cxnSpMkLst>
            <pc:docMk/>
            <pc:sldMk cId="0" sldId="261"/>
            <ac:cxnSpMk id="14" creationId="{95CB6261-F1A9-E930-6C19-41C8CE988900}"/>
          </ac:cxnSpMkLst>
        </pc:cxnChg>
        <pc:cxnChg chg="add mod">
          <ac:chgData name="Maryam Gadimova" userId="S::mgadimova00@mylangara.ca::af11a9ce-1889-49f6-bfdb-b4eb3a3df981" providerId="AD" clId="Web-{A63AEE1B-F034-9A32-9168-D6B69B1AFA39}" dt="2024-04-03T00:54:38.704" v="69" actId="1076"/>
          <ac:cxnSpMkLst>
            <pc:docMk/>
            <pc:sldMk cId="0" sldId="261"/>
            <ac:cxnSpMk id="16" creationId="{3EBA6906-EDF8-FDE4-F858-2B9A71134DF6}"/>
          </ac:cxnSpMkLst>
        </pc:cxnChg>
      </pc:sldChg>
      <pc:sldChg chg="del">
        <pc:chgData name="Maryam Gadimova" userId="S::mgadimova00@mylangara.ca::af11a9ce-1889-49f6-bfdb-b4eb3a3df981" providerId="AD" clId="Web-{A63AEE1B-F034-9A32-9168-D6B69B1AFA39}" dt="2024-04-03T02:27:30.235" v="591"/>
        <pc:sldMkLst>
          <pc:docMk/>
          <pc:sldMk cId="0" sldId="262"/>
        </pc:sldMkLst>
      </pc:sldChg>
      <pc:sldChg chg="del">
        <pc:chgData name="Maryam Gadimova" userId="S::mgadimova00@mylangara.ca::af11a9ce-1889-49f6-bfdb-b4eb3a3df981" providerId="AD" clId="Web-{A63AEE1B-F034-9A32-9168-D6B69B1AFA39}" dt="2024-04-03T02:27:21.766" v="588"/>
        <pc:sldMkLst>
          <pc:docMk/>
          <pc:sldMk cId="0" sldId="263"/>
        </pc:sldMkLst>
      </pc:sldChg>
      <pc:sldChg chg="del">
        <pc:chgData name="Maryam Gadimova" userId="S::mgadimova00@mylangara.ca::af11a9ce-1889-49f6-bfdb-b4eb3a3df981" providerId="AD" clId="Web-{A63AEE1B-F034-9A32-9168-D6B69B1AFA39}" dt="2024-04-03T02:27:24.548" v="589"/>
        <pc:sldMkLst>
          <pc:docMk/>
          <pc:sldMk cId="0" sldId="264"/>
        </pc:sldMkLst>
      </pc:sldChg>
      <pc:sldChg chg="addSp delSp modSp ord modTransition">
        <pc:chgData name="Maryam Gadimova" userId="S::mgadimova00@mylangara.ca::af11a9ce-1889-49f6-bfdb-b4eb3a3df981" providerId="AD" clId="Web-{A63AEE1B-F034-9A32-9168-D6B69B1AFA39}" dt="2024-04-03T02:18:16.120" v="547"/>
        <pc:sldMkLst>
          <pc:docMk/>
          <pc:sldMk cId="0" sldId="265"/>
        </pc:sldMkLst>
        <pc:spChg chg="add del mod">
          <ac:chgData name="Maryam Gadimova" userId="S::mgadimova00@mylangara.ca::af11a9ce-1889-49f6-bfdb-b4eb3a3df981" providerId="AD" clId="Web-{A63AEE1B-F034-9A32-9168-D6B69B1AFA39}" dt="2024-04-03T01:27:20.273" v="273"/>
          <ac:spMkLst>
            <pc:docMk/>
            <pc:sldMk cId="0" sldId="265"/>
            <ac:spMk id="3" creationId="{0629B33F-729A-DFF3-5A4A-69B6A5EDB798}"/>
          </ac:spMkLst>
        </pc:spChg>
        <pc:spChg chg="add del mod">
          <ac:chgData name="Maryam Gadimova" userId="S::mgadimova00@mylangara.ca::af11a9ce-1889-49f6-bfdb-b4eb3a3df981" providerId="AD" clId="Web-{A63AEE1B-F034-9A32-9168-D6B69B1AFA39}" dt="2024-04-03T01:27:22.789" v="275"/>
          <ac:spMkLst>
            <pc:docMk/>
            <pc:sldMk cId="0" sldId="265"/>
            <ac:spMk id="5" creationId="{F5421E24-4D65-DC93-E4B2-74E0982AA1F8}"/>
          </ac:spMkLst>
        </pc:spChg>
        <pc:spChg chg="add del">
          <ac:chgData name="Maryam Gadimova" userId="S::mgadimova00@mylangara.ca::af11a9ce-1889-49f6-bfdb-b4eb3a3df981" providerId="AD" clId="Web-{A63AEE1B-F034-9A32-9168-D6B69B1AFA39}" dt="2024-04-03T01:57:29.793" v="389"/>
          <ac:spMkLst>
            <pc:docMk/>
            <pc:sldMk cId="0" sldId="265"/>
            <ac:spMk id="7" creationId="{9084EA62-36BB-844D-E0E3-9291890DBB56}"/>
          </ac:spMkLst>
        </pc:spChg>
        <pc:spChg chg="mod">
          <ac:chgData name="Maryam Gadimova" userId="S::mgadimova00@mylangara.ca::af11a9ce-1889-49f6-bfdb-b4eb3a3df981" providerId="AD" clId="Web-{A63AEE1B-F034-9A32-9168-D6B69B1AFA39}" dt="2024-04-03T01:28:20.883" v="306"/>
          <ac:spMkLst>
            <pc:docMk/>
            <pc:sldMk cId="0" sldId="265"/>
            <ac:spMk id="451" creationId="{00000000-0000-0000-0000-000000000000}"/>
          </ac:spMkLst>
        </pc:spChg>
        <pc:spChg chg="del">
          <ac:chgData name="Maryam Gadimova" userId="S::mgadimova00@mylangara.ca::af11a9ce-1889-49f6-bfdb-b4eb3a3df981" providerId="AD" clId="Web-{A63AEE1B-F034-9A32-9168-D6B69B1AFA39}" dt="2024-04-03T01:27:20.304" v="274"/>
          <ac:spMkLst>
            <pc:docMk/>
            <pc:sldMk cId="0" sldId="265"/>
            <ac:spMk id="452" creationId="{00000000-0000-0000-0000-000000000000}"/>
          </ac:spMkLst>
        </pc:spChg>
        <pc:picChg chg="add del mod">
          <ac:chgData name="Maryam Gadimova" userId="S::mgadimova00@mylangara.ca::af11a9ce-1889-49f6-bfdb-b4eb3a3df981" providerId="AD" clId="Web-{A63AEE1B-F034-9A32-9168-D6B69B1AFA39}" dt="2024-04-03T02:03:23.125" v="390"/>
          <ac:picMkLst>
            <pc:docMk/>
            <pc:sldMk cId="0" sldId="265"/>
            <ac:picMk id="6" creationId="{E41648AE-BBDC-1D28-7D78-526E92C273AE}"/>
          </ac:picMkLst>
        </pc:picChg>
        <pc:picChg chg="add mod">
          <ac:chgData name="Maryam Gadimova" userId="S::mgadimova00@mylangara.ca::af11a9ce-1889-49f6-bfdb-b4eb3a3df981" providerId="AD" clId="Web-{A63AEE1B-F034-9A32-9168-D6B69B1AFA39}" dt="2024-04-03T02:03:53.704" v="396" actId="1076"/>
          <ac:picMkLst>
            <pc:docMk/>
            <pc:sldMk cId="0" sldId="265"/>
            <ac:picMk id="8" creationId="{DCF893DE-7177-8B02-A836-DD8B555EDE59}"/>
          </ac:picMkLst>
        </pc:picChg>
        <pc:picChg chg="del">
          <ac:chgData name="Maryam Gadimova" userId="S::mgadimova00@mylangara.ca::af11a9ce-1889-49f6-bfdb-b4eb3a3df981" providerId="AD" clId="Web-{A63AEE1B-F034-9A32-9168-D6B69B1AFA39}" dt="2024-04-03T01:27:17.023" v="272"/>
          <ac:picMkLst>
            <pc:docMk/>
            <pc:sldMk cId="0" sldId="265"/>
            <ac:picMk id="453" creationId="{00000000-0000-0000-0000-000000000000}"/>
          </ac:picMkLst>
        </pc:picChg>
      </pc:sldChg>
      <pc:sldChg chg="delSp modSp ord modTransition">
        <pc:chgData name="Maryam Gadimova" userId="S::mgadimova00@mylangara.ca::af11a9ce-1889-49f6-bfdb-b4eb3a3df981" providerId="AD" clId="Web-{A63AEE1B-F034-9A32-9168-D6B69B1AFA39}" dt="2024-04-03T02:17:49.869" v="543"/>
        <pc:sldMkLst>
          <pc:docMk/>
          <pc:sldMk cId="0" sldId="266"/>
        </pc:sldMkLst>
        <pc:spChg chg="mod">
          <ac:chgData name="Maryam Gadimova" userId="S::mgadimova00@mylangara.ca::af11a9ce-1889-49f6-bfdb-b4eb3a3df981" providerId="AD" clId="Web-{A63AEE1B-F034-9A32-9168-D6B69B1AFA39}" dt="2024-04-03T00:51:47.437" v="37" actId="1076"/>
          <ac:spMkLst>
            <pc:docMk/>
            <pc:sldMk cId="0" sldId="266"/>
            <ac:spMk id="458" creationId="{00000000-0000-0000-0000-000000000000}"/>
          </ac:spMkLst>
        </pc:spChg>
        <pc:spChg chg="del">
          <ac:chgData name="Maryam Gadimova" userId="S::mgadimova00@mylangara.ca::af11a9ce-1889-49f6-bfdb-b4eb3a3df981" providerId="AD" clId="Web-{A63AEE1B-F034-9A32-9168-D6B69B1AFA39}" dt="2024-04-03T00:50:11.904" v="5"/>
          <ac:spMkLst>
            <pc:docMk/>
            <pc:sldMk cId="0" sldId="266"/>
            <ac:spMk id="459" creationId="{00000000-0000-0000-0000-000000000000}"/>
          </ac:spMkLst>
        </pc:spChg>
        <pc:spChg chg="mod">
          <ac:chgData name="Maryam Gadimova" userId="S::mgadimova00@mylangara.ca::af11a9ce-1889-49f6-bfdb-b4eb3a3df981" providerId="AD" clId="Web-{A63AEE1B-F034-9A32-9168-D6B69B1AFA39}" dt="2024-04-03T00:51:16.905" v="23" actId="1076"/>
          <ac:spMkLst>
            <pc:docMk/>
            <pc:sldMk cId="0" sldId="266"/>
            <ac:spMk id="460" creationId="{00000000-0000-0000-0000-000000000000}"/>
          </ac:spMkLst>
        </pc:spChg>
        <pc:spChg chg="mod">
          <ac:chgData name="Maryam Gadimova" userId="S::mgadimova00@mylangara.ca::af11a9ce-1889-49f6-bfdb-b4eb3a3df981" providerId="AD" clId="Web-{A63AEE1B-F034-9A32-9168-D6B69B1AFA39}" dt="2024-04-03T00:51:16.890" v="22" actId="1076"/>
          <ac:spMkLst>
            <pc:docMk/>
            <pc:sldMk cId="0" sldId="266"/>
            <ac:spMk id="461" creationId="{00000000-0000-0000-0000-000000000000}"/>
          </ac:spMkLst>
        </pc:spChg>
        <pc:spChg chg="mod">
          <ac:chgData name="Maryam Gadimova" userId="S::mgadimova00@mylangara.ca::af11a9ce-1889-49f6-bfdb-b4eb3a3df981" providerId="AD" clId="Web-{A63AEE1B-F034-9A32-9168-D6B69B1AFA39}" dt="2024-04-03T00:51:16.874" v="20" actId="1076"/>
          <ac:spMkLst>
            <pc:docMk/>
            <pc:sldMk cId="0" sldId="266"/>
            <ac:spMk id="462" creationId="{00000000-0000-0000-0000-000000000000}"/>
          </ac:spMkLst>
        </pc:spChg>
        <pc:spChg chg="mod">
          <ac:chgData name="Maryam Gadimova" userId="S::mgadimova00@mylangara.ca::af11a9ce-1889-49f6-bfdb-b4eb3a3df981" providerId="AD" clId="Web-{A63AEE1B-F034-9A32-9168-D6B69B1AFA39}" dt="2024-04-03T00:51:16.874" v="21" actId="1076"/>
          <ac:spMkLst>
            <pc:docMk/>
            <pc:sldMk cId="0" sldId="266"/>
            <ac:spMk id="463" creationId="{00000000-0000-0000-0000-000000000000}"/>
          </ac:spMkLst>
        </pc:spChg>
        <pc:spChg chg="del">
          <ac:chgData name="Maryam Gadimova" userId="S::mgadimova00@mylangara.ca::af11a9ce-1889-49f6-bfdb-b4eb3a3df981" providerId="AD" clId="Web-{A63AEE1B-F034-9A32-9168-D6B69B1AFA39}" dt="2024-04-03T00:50:11.904" v="4"/>
          <ac:spMkLst>
            <pc:docMk/>
            <pc:sldMk cId="0" sldId="266"/>
            <ac:spMk id="464" creationId="{00000000-0000-0000-0000-000000000000}"/>
          </ac:spMkLst>
        </pc:spChg>
        <pc:spChg chg="del">
          <ac:chgData name="Maryam Gadimova" userId="S::mgadimova00@mylangara.ca::af11a9ce-1889-49f6-bfdb-b4eb3a3df981" providerId="AD" clId="Web-{A63AEE1B-F034-9A32-9168-D6B69B1AFA39}" dt="2024-04-03T00:50:00.248" v="1"/>
          <ac:spMkLst>
            <pc:docMk/>
            <pc:sldMk cId="0" sldId="266"/>
            <ac:spMk id="465" creationId="{00000000-0000-0000-0000-000000000000}"/>
          </ac:spMkLst>
        </pc:spChg>
        <pc:spChg chg="del">
          <ac:chgData name="Maryam Gadimova" userId="S::mgadimova00@mylangara.ca::af11a9ce-1889-49f6-bfdb-b4eb3a3df981" providerId="AD" clId="Web-{A63AEE1B-F034-9A32-9168-D6B69B1AFA39}" dt="2024-04-03T00:50:11.904" v="3"/>
          <ac:spMkLst>
            <pc:docMk/>
            <pc:sldMk cId="0" sldId="266"/>
            <ac:spMk id="466" creationId="{00000000-0000-0000-0000-000000000000}"/>
          </ac:spMkLst>
        </pc:spChg>
        <pc:spChg chg="del">
          <ac:chgData name="Maryam Gadimova" userId="S::mgadimova00@mylangara.ca::af11a9ce-1889-49f6-bfdb-b4eb3a3df981" providerId="AD" clId="Web-{A63AEE1B-F034-9A32-9168-D6B69B1AFA39}" dt="2024-04-03T00:50:15.592" v="6"/>
          <ac:spMkLst>
            <pc:docMk/>
            <pc:sldMk cId="0" sldId="266"/>
            <ac:spMk id="467" creationId="{00000000-0000-0000-0000-000000000000}"/>
          </ac:spMkLst>
        </pc:spChg>
        <pc:spChg chg="del">
          <ac:chgData name="Maryam Gadimova" userId="S::mgadimova00@mylangara.ca::af11a9ce-1889-49f6-bfdb-b4eb3a3df981" providerId="AD" clId="Web-{A63AEE1B-F034-9A32-9168-D6B69B1AFA39}" dt="2024-04-03T00:50:17.983" v="7"/>
          <ac:spMkLst>
            <pc:docMk/>
            <pc:sldMk cId="0" sldId="266"/>
            <ac:spMk id="468" creationId="{00000000-0000-0000-0000-000000000000}"/>
          </ac:spMkLst>
        </pc:spChg>
        <pc:picChg chg="del">
          <ac:chgData name="Maryam Gadimova" userId="S::mgadimova00@mylangara.ca::af11a9ce-1889-49f6-bfdb-b4eb3a3df981" providerId="AD" clId="Web-{A63AEE1B-F034-9A32-9168-D6B69B1AFA39}" dt="2024-04-03T00:50:08.967" v="2"/>
          <ac:picMkLst>
            <pc:docMk/>
            <pc:sldMk cId="0" sldId="266"/>
            <ac:picMk id="469" creationId="{00000000-0000-0000-0000-000000000000}"/>
          </ac:picMkLst>
        </pc:picChg>
      </pc:sldChg>
      <pc:sldChg chg="del">
        <pc:chgData name="Maryam Gadimova" userId="S::mgadimova00@mylangara.ca::af11a9ce-1889-49f6-bfdb-b4eb3a3df981" providerId="AD" clId="Web-{A63AEE1B-F034-9A32-9168-D6B69B1AFA39}" dt="2024-04-03T02:27:34.079" v="592"/>
        <pc:sldMkLst>
          <pc:docMk/>
          <pc:sldMk cId="0" sldId="267"/>
        </pc:sldMkLst>
      </pc:sldChg>
      <pc:sldChg chg="addSp delSp modSp ord modTransition">
        <pc:chgData name="Maryam Gadimova" userId="S::mgadimova00@mylangara.ca::af11a9ce-1889-49f6-bfdb-b4eb3a3df981" providerId="AD" clId="Web-{A63AEE1B-F034-9A32-9168-D6B69B1AFA39}" dt="2024-04-03T02:22:02.091" v="576"/>
        <pc:sldMkLst>
          <pc:docMk/>
          <pc:sldMk cId="0" sldId="268"/>
        </pc:sldMkLst>
        <pc:spChg chg="add del mod">
          <ac:chgData name="Maryam Gadimova" userId="S::mgadimova00@mylangara.ca::af11a9ce-1889-49f6-bfdb-b4eb3a3df981" providerId="AD" clId="Web-{A63AEE1B-F034-9A32-9168-D6B69B1AFA39}" dt="2024-04-03T02:07:23.362" v="417"/>
          <ac:spMkLst>
            <pc:docMk/>
            <pc:sldMk cId="0" sldId="268"/>
            <ac:spMk id="3" creationId="{ACF34B50-27DF-F800-ADE9-8C21F13C7BB8}"/>
          </ac:spMkLst>
        </pc:spChg>
        <pc:spChg chg="add del mod">
          <ac:chgData name="Maryam Gadimova" userId="S::mgadimova00@mylangara.ca::af11a9ce-1889-49f6-bfdb-b4eb3a3df981" providerId="AD" clId="Web-{A63AEE1B-F034-9A32-9168-D6B69B1AFA39}" dt="2024-04-03T02:07:27.737" v="419"/>
          <ac:spMkLst>
            <pc:docMk/>
            <pc:sldMk cId="0" sldId="268"/>
            <ac:spMk id="5" creationId="{A030D722-29C2-CBF8-0704-A68EEA26DBA1}"/>
          </ac:spMkLst>
        </pc:spChg>
        <pc:spChg chg="add mod">
          <ac:chgData name="Maryam Gadimova" userId="S::mgadimova00@mylangara.ca::af11a9ce-1889-49f6-bfdb-b4eb3a3df981" providerId="AD" clId="Web-{A63AEE1B-F034-9A32-9168-D6B69B1AFA39}" dt="2024-04-03T02:14:27.726" v="517" actId="1076"/>
          <ac:spMkLst>
            <pc:docMk/>
            <pc:sldMk cId="0" sldId="268"/>
            <ac:spMk id="7" creationId="{76427145-6B50-4AA0-6A7A-668A65BD9042}"/>
          </ac:spMkLst>
        </pc:spChg>
        <pc:spChg chg="add mod">
          <ac:chgData name="Maryam Gadimova" userId="S::mgadimova00@mylangara.ca::af11a9ce-1889-49f6-bfdb-b4eb3a3df981" providerId="AD" clId="Web-{A63AEE1B-F034-9A32-9168-D6B69B1AFA39}" dt="2024-04-03T02:15:17.071" v="528" actId="14100"/>
          <ac:spMkLst>
            <pc:docMk/>
            <pc:sldMk cId="0" sldId="268"/>
            <ac:spMk id="8" creationId="{130FA6CB-EF13-BAB2-7CA3-F10B3B436D60}"/>
          </ac:spMkLst>
        </pc:spChg>
        <pc:spChg chg="add mod">
          <ac:chgData name="Maryam Gadimova" userId="S::mgadimova00@mylangara.ca::af11a9ce-1889-49f6-bfdb-b4eb3a3df981" providerId="AD" clId="Web-{A63AEE1B-F034-9A32-9168-D6B69B1AFA39}" dt="2024-04-03T02:16:17.337" v="537"/>
          <ac:spMkLst>
            <pc:docMk/>
            <pc:sldMk cId="0" sldId="268"/>
            <ac:spMk id="12" creationId="{E577C44F-339E-F406-DEB1-A2E3D0E87FD1}"/>
          </ac:spMkLst>
        </pc:spChg>
        <pc:spChg chg="add mod">
          <ac:chgData name="Maryam Gadimova" userId="S::mgadimova00@mylangara.ca::af11a9ce-1889-49f6-bfdb-b4eb3a3df981" providerId="AD" clId="Web-{A63AEE1B-F034-9A32-9168-D6B69B1AFA39}" dt="2024-04-03T02:16:17.368" v="538"/>
          <ac:spMkLst>
            <pc:docMk/>
            <pc:sldMk cId="0" sldId="268"/>
            <ac:spMk id="13" creationId="{AF3EB5E5-32FD-470B-C083-62EBB1F26AB6}"/>
          </ac:spMkLst>
        </pc:spChg>
        <pc:spChg chg="del">
          <ac:chgData name="Maryam Gadimova" userId="S::mgadimova00@mylangara.ca::af11a9ce-1889-49f6-bfdb-b4eb3a3df981" providerId="AD" clId="Web-{A63AEE1B-F034-9A32-9168-D6B69B1AFA39}" dt="2024-04-03T02:07:25.519" v="418"/>
          <ac:spMkLst>
            <pc:docMk/>
            <pc:sldMk cId="0" sldId="268"/>
            <ac:spMk id="480" creationId="{00000000-0000-0000-0000-000000000000}"/>
          </ac:spMkLst>
        </pc:spChg>
        <pc:spChg chg="del">
          <ac:chgData name="Maryam Gadimova" userId="S::mgadimova00@mylangara.ca::af11a9ce-1889-49f6-bfdb-b4eb3a3df981" providerId="AD" clId="Web-{A63AEE1B-F034-9A32-9168-D6B69B1AFA39}" dt="2024-04-03T02:07:19.143" v="416"/>
          <ac:spMkLst>
            <pc:docMk/>
            <pc:sldMk cId="0" sldId="268"/>
            <ac:spMk id="481" creationId="{00000000-0000-0000-0000-000000000000}"/>
          </ac:spMkLst>
        </pc:spChg>
        <pc:spChg chg="mod">
          <ac:chgData name="Maryam Gadimova" userId="S::mgadimova00@mylangara.ca::af11a9ce-1889-49f6-bfdb-b4eb3a3df981" providerId="AD" clId="Web-{A63AEE1B-F034-9A32-9168-D6B69B1AFA39}" dt="2024-04-03T02:08:32.410" v="434" actId="1076"/>
          <ac:spMkLst>
            <pc:docMk/>
            <pc:sldMk cId="0" sldId="268"/>
            <ac:spMk id="483" creationId="{00000000-0000-0000-0000-000000000000}"/>
          </ac:spMkLst>
        </pc:spChg>
        <pc:spChg chg="mod">
          <ac:chgData name="Maryam Gadimova" userId="S::mgadimova00@mylangara.ca::af11a9ce-1889-49f6-bfdb-b4eb3a3df981" providerId="AD" clId="Web-{A63AEE1B-F034-9A32-9168-D6B69B1AFA39}" dt="2024-04-03T02:08:49.363" v="439" actId="1076"/>
          <ac:spMkLst>
            <pc:docMk/>
            <pc:sldMk cId="0" sldId="268"/>
            <ac:spMk id="484" creationId="{00000000-0000-0000-0000-000000000000}"/>
          </ac:spMkLst>
        </pc:spChg>
        <pc:grpChg chg="add mod">
          <ac:chgData name="Maryam Gadimova" userId="S::mgadimova00@mylangara.ca::af11a9ce-1889-49f6-bfdb-b4eb3a3df981" providerId="AD" clId="Web-{A63AEE1B-F034-9A32-9168-D6B69B1AFA39}" dt="2024-04-03T02:15:52.977" v="533" actId="14100"/>
          <ac:grpSpMkLst>
            <pc:docMk/>
            <pc:sldMk cId="0" sldId="268"/>
            <ac:grpSpMk id="11" creationId="{79BFF42F-E607-A5AE-41E3-C283032F877E}"/>
          </ac:grpSpMkLst>
        </pc:grpChg>
        <pc:grpChg chg="mod">
          <ac:chgData name="Maryam Gadimova" userId="S::mgadimova00@mylangara.ca::af11a9ce-1889-49f6-bfdb-b4eb3a3df981" providerId="AD" clId="Web-{A63AEE1B-F034-9A32-9168-D6B69B1AFA39}" dt="2024-04-03T02:09:03.895" v="441" actId="1076"/>
          <ac:grpSpMkLst>
            <pc:docMk/>
            <pc:sldMk cId="0" sldId="268"/>
            <ac:grpSpMk id="482" creationId="{00000000-0000-0000-0000-000000000000}"/>
          </ac:grpSpMkLst>
        </pc:grpChg>
        <pc:graphicFrameChg chg="add mod modGraphic">
          <ac:chgData name="Maryam Gadimova" userId="S::mgadimova00@mylangara.ca::af11a9ce-1889-49f6-bfdb-b4eb3a3df981" providerId="AD" clId="Web-{A63AEE1B-F034-9A32-9168-D6B69B1AFA39}" dt="2024-04-03T02:13:46.116" v="515" actId="1076"/>
          <ac:graphicFrameMkLst>
            <pc:docMk/>
            <pc:sldMk cId="0" sldId="268"/>
            <ac:graphicFrameMk id="10" creationId="{E156DDC8-0F95-53A6-441C-973DB6C6161C}"/>
          </ac:graphicFrameMkLst>
        </pc:graphicFrameChg>
        <pc:picChg chg="add mod">
          <ac:chgData name="Maryam Gadimova" userId="S::mgadimova00@mylangara.ca::af11a9ce-1889-49f6-bfdb-b4eb3a3df981" providerId="AD" clId="Web-{A63AEE1B-F034-9A32-9168-D6B69B1AFA39}" dt="2024-04-03T02:09:19.785" v="445" actId="1076"/>
          <ac:picMkLst>
            <pc:docMk/>
            <pc:sldMk cId="0" sldId="268"/>
            <ac:picMk id="6" creationId="{5D824F3E-02E0-7D28-C80D-781BE6ACFE74}"/>
          </ac:picMkLst>
        </pc:picChg>
        <pc:picChg chg="del mod modCrop">
          <ac:chgData name="Maryam Gadimova" userId="S::mgadimova00@mylangara.ca::af11a9ce-1889-49f6-bfdb-b4eb3a3df981" providerId="AD" clId="Web-{A63AEE1B-F034-9A32-9168-D6B69B1AFA39}" dt="2024-04-03T02:07:57.550" v="427"/>
          <ac:picMkLst>
            <pc:docMk/>
            <pc:sldMk cId="0" sldId="268"/>
            <ac:picMk id="485" creationId="{00000000-0000-0000-0000-000000000000}"/>
          </ac:picMkLst>
        </pc:picChg>
      </pc:sldChg>
      <pc:sldChg chg="del">
        <pc:chgData name="Maryam Gadimova" userId="S::mgadimova00@mylangara.ca::af11a9ce-1889-49f6-bfdb-b4eb3a3df981" providerId="AD" clId="Web-{A63AEE1B-F034-9A32-9168-D6B69B1AFA39}" dt="2024-04-03T00:48:54.966" v="0"/>
        <pc:sldMkLst>
          <pc:docMk/>
          <pc:sldMk cId="0" sldId="269"/>
        </pc:sldMkLst>
      </pc:sldChg>
      <pc:sldChg chg="del">
        <pc:chgData name="Maryam Gadimova" userId="S::mgadimova00@mylangara.ca::af11a9ce-1889-49f6-bfdb-b4eb3a3df981" providerId="AD" clId="Web-{A63AEE1B-F034-9A32-9168-D6B69B1AFA39}" dt="2024-04-03T02:27:35.782" v="593"/>
        <pc:sldMkLst>
          <pc:docMk/>
          <pc:sldMk cId="0" sldId="270"/>
        </pc:sldMkLst>
      </pc:sldChg>
      <pc:sldChg chg="del">
        <pc:chgData name="Maryam Gadimova" userId="S::mgadimova00@mylangara.ca::af11a9ce-1889-49f6-bfdb-b4eb3a3df981" providerId="AD" clId="Web-{A63AEE1B-F034-9A32-9168-D6B69B1AFA39}" dt="2024-04-03T02:27:37.094" v="594"/>
        <pc:sldMkLst>
          <pc:docMk/>
          <pc:sldMk cId="0" sldId="271"/>
        </pc:sldMkLst>
      </pc:sldChg>
      <pc:sldChg chg="addSp delSp modSp del mod setBg">
        <pc:chgData name="Maryam Gadimova" userId="S::mgadimova00@mylangara.ca::af11a9ce-1889-49f6-bfdb-b4eb3a3df981" providerId="AD" clId="Web-{A63AEE1B-F034-9A32-9168-D6B69B1AFA39}" dt="2024-04-03T02:27:38.657" v="595"/>
        <pc:sldMkLst>
          <pc:docMk/>
          <pc:sldMk cId="0" sldId="272"/>
        </pc:sldMkLst>
        <pc:spChg chg="add del mod">
          <ac:chgData name="Maryam Gadimova" userId="S::mgadimova00@mylangara.ca::af11a9ce-1889-49f6-bfdb-b4eb3a3df981" providerId="AD" clId="Web-{A63AEE1B-F034-9A32-9168-D6B69B1AFA39}" dt="2024-04-03T01:03:46.414" v="220"/>
          <ac:spMkLst>
            <pc:docMk/>
            <pc:sldMk cId="0" sldId="272"/>
            <ac:spMk id="3" creationId="{5FA49915-F2F6-FD51-4880-F39E380BEF5B}"/>
          </ac:spMkLst>
        </pc:spChg>
        <pc:spChg chg="add del">
          <ac:chgData name="Maryam Gadimova" userId="S::mgadimova00@mylangara.ca::af11a9ce-1889-49f6-bfdb-b4eb3a3df981" providerId="AD" clId="Web-{A63AEE1B-F034-9A32-9168-D6B69B1AFA39}" dt="2024-04-03T01:03:49.960" v="224"/>
          <ac:spMkLst>
            <pc:docMk/>
            <pc:sldMk cId="0" sldId="272"/>
            <ac:spMk id="5" creationId="{0A4EDB40-CD38-46F8-4AD7-F2B73597F8AE}"/>
          </ac:spMkLst>
        </pc:spChg>
        <pc:spChg chg="add del">
          <ac:chgData name="Maryam Gadimova" userId="S::mgadimova00@mylangara.ca::af11a9ce-1889-49f6-bfdb-b4eb3a3df981" providerId="AD" clId="Web-{A63AEE1B-F034-9A32-9168-D6B69B1AFA39}" dt="2024-04-03T01:03:49.960" v="223"/>
          <ac:spMkLst>
            <pc:docMk/>
            <pc:sldMk cId="0" sldId="272"/>
            <ac:spMk id="7" creationId="{85C107FE-D4FE-F48E-AF0E-5EAEEFA6EC84}"/>
          </ac:spMkLst>
        </pc:spChg>
        <pc:spChg chg="del">
          <ac:chgData name="Maryam Gadimova" userId="S::mgadimova00@mylangara.ca::af11a9ce-1889-49f6-bfdb-b4eb3a3df981" providerId="AD" clId="Web-{A63AEE1B-F034-9A32-9168-D6B69B1AFA39}" dt="2024-04-03T01:03:43.492" v="218"/>
          <ac:spMkLst>
            <pc:docMk/>
            <pc:sldMk cId="0" sldId="272"/>
            <ac:spMk id="547" creationId="{00000000-0000-0000-0000-000000000000}"/>
          </ac:spMkLst>
        </pc:spChg>
        <pc:spChg chg="del">
          <ac:chgData name="Maryam Gadimova" userId="S::mgadimova00@mylangara.ca::af11a9ce-1889-49f6-bfdb-b4eb3a3df981" providerId="AD" clId="Web-{A63AEE1B-F034-9A32-9168-D6B69B1AFA39}" dt="2024-04-03T01:03:43.460" v="217"/>
          <ac:spMkLst>
            <pc:docMk/>
            <pc:sldMk cId="0" sldId="272"/>
            <ac:spMk id="548" creationId="{00000000-0000-0000-0000-000000000000}"/>
          </ac:spMkLst>
        </pc:spChg>
        <pc:spChg chg="del">
          <ac:chgData name="Maryam Gadimova" userId="S::mgadimova00@mylangara.ca::af11a9ce-1889-49f6-bfdb-b4eb3a3df981" providerId="AD" clId="Web-{A63AEE1B-F034-9A32-9168-D6B69B1AFA39}" dt="2024-04-03T01:03:43.460" v="216"/>
          <ac:spMkLst>
            <pc:docMk/>
            <pc:sldMk cId="0" sldId="272"/>
            <ac:spMk id="549" creationId="{00000000-0000-0000-0000-000000000000}"/>
          </ac:spMkLst>
        </pc:spChg>
        <pc:spChg chg="del">
          <ac:chgData name="Maryam Gadimova" userId="S::mgadimova00@mylangara.ca::af11a9ce-1889-49f6-bfdb-b4eb3a3df981" providerId="AD" clId="Web-{A63AEE1B-F034-9A32-9168-D6B69B1AFA39}" dt="2024-04-03T01:03:43.460" v="215"/>
          <ac:spMkLst>
            <pc:docMk/>
            <pc:sldMk cId="0" sldId="272"/>
            <ac:spMk id="550" creationId="{00000000-0000-0000-0000-000000000000}"/>
          </ac:spMkLst>
        </pc:spChg>
        <pc:spChg chg="del">
          <ac:chgData name="Maryam Gadimova" userId="S::mgadimova00@mylangara.ca::af11a9ce-1889-49f6-bfdb-b4eb3a3df981" providerId="AD" clId="Web-{A63AEE1B-F034-9A32-9168-D6B69B1AFA39}" dt="2024-04-03T01:03:43.460" v="214"/>
          <ac:spMkLst>
            <pc:docMk/>
            <pc:sldMk cId="0" sldId="272"/>
            <ac:spMk id="551" creationId="{00000000-0000-0000-0000-000000000000}"/>
          </ac:spMkLst>
        </pc:spChg>
        <pc:spChg chg="del">
          <ac:chgData name="Maryam Gadimova" userId="S::mgadimova00@mylangara.ca::af11a9ce-1889-49f6-bfdb-b4eb3a3df981" providerId="AD" clId="Web-{A63AEE1B-F034-9A32-9168-D6B69B1AFA39}" dt="2024-04-03T01:03:43.460" v="213"/>
          <ac:spMkLst>
            <pc:docMk/>
            <pc:sldMk cId="0" sldId="272"/>
            <ac:spMk id="552" creationId="{00000000-0000-0000-0000-000000000000}"/>
          </ac:spMkLst>
        </pc:spChg>
        <pc:spChg chg="del">
          <ac:chgData name="Maryam Gadimova" userId="S::mgadimova00@mylangara.ca::af11a9ce-1889-49f6-bfdb-b4eb3a3df981" providerId="AD" clId="Web-{A63AEE1B-F034-9A32-9168-D6B69B1AFA39}" dt="2024-04-03T01:03:43.460" v="212"/>
          <ac:spMkLst>
            <pc:docMk/>
            <pc:sldMk cId="0" sldId="272"/>
            <ac:spMk id="553" creationId="{00000000-0000-0000-0000-000000000000}"/>
          </ac:spMkLst>
        </pc:spChg>
        <pc:spChg chg="del">
          <ac:chgData name="Maryam Gadimova" userId="S::mgadimova00@mylangara.ca::af11a9ce-1889-49f6-bfdb-b4eb3a3df981" providerId="AD" clId="Web-{A63AEE1B-F034-9A32-9168-D6B69B1AFA39}" dt="2024-04-03T01:03:43.445" v="211"/>
          <ac:spMkLst>
            <pc:docMk/>
            <pc:sldMk cId="0" sldId="272"/>
            <ac:spMk id="554" creationId="{00000000-0000-0000-0000-000000000000}"/>
          </ac:spMkLst>
        </pc:spChg>
        <pc:spChg chg="del">
          <ac:chgData name="Maryam Gadimova" userId="S::mgadimova00@mylangara.ca::af11a9ce-1889-49f6-bfdb-b4eb3a3df981" providerId="AD" clId="Web-{A63AEE1B-F034-9A32-9168-D6B69B1AFA39}" dt="2024-04-03T01:03:43.445" v="210"/>
          <ac:spMkLst>
            <pc:docMk/>
            <pc:sldMk cId="0" sldId="272"/>
            <ac:spMk id="555" creationId="{00000000-0000-0000-0000-000000000000}"/>
          </ac:spMkLst>
        </pc:spChg>
        <pc:spChg chg="del">
          <ac:chgData name="Maryam Gadimova" userId="S::mgadimova00@mylangara.ca::af11a9ce-1889-49f6-bfdb-b4eb3a3df981" providerId="AD" clId="Web-{A63AEE1B-F034-9A32-9168-D6B69B1AFA39}" dt="2024-04-03T01:03:43.445" v="209"/>
          <ac:spMkLst>
            <pc:docMk/>
            <pc:sldMk cId="0" sldId="272"/>
            <ac:spMk id="556" creationId="{00000000-0000-0000-0000-000000000000}"/>
          </ac:spMkLst>
        </pc:spChg>
        <pc:spChg chg="del">
          <ac:chgData name="Maryam Gadimova" userId="S::mgadimova00@mylangara.ca::af11a9ce-1889-49f6-bfdb-b4eb3a3df981" providerId="AD" clId="Web-{A63AEE1B-F034-9A32-9168-D6B69B1AFA39}" dt="2024-04-03T01:03:43.445" v="208"/>
          <ac:spMkLst>
            <pc:docMk/>
            <pc:sldMk cId="0" sldId="272"/>
            <ac:spMk id="557" creationId="{00000000-0000-0000-0000-000000000000}"/>
          </ac:spMkLst>
        </pc:spChg>
        <pc:spChg chg="del">
          <ac:chgData name="Maryam Gadimova" userId="S::mgadimova00@mylangara.ca::af11a9ce-1889-49f6-bfdb-b4eb3a3df981" providerId="AD" clId="Web-{A63AEE1B-F034-9A32-9168-D6B69B1AFA39}" dt="2024-04-03T01:03:43.445" v="207"/>
          <ac:spMkLst>
            <pc:docMk/>
            <pc:sldMk cId="0" sldId="272"/>
            <ac:spMk id="558" creationId="{00000000-0000-0000-0000-000000000000}"/>
          </ac:spMkLst>
        </pc:spChg>
        <pc:spChg chg="del">
          <ac:chgData name="Maryam Gadimova" userId="S::mgadimova00@mylangara.ca::af11a9ce-1889-49f6-bfdb-b4eb3a3df981" providerId="AD" clId="Web-{A63AEE1B-F034-9A32-9168-D6B69B1AFA39}" dt="2024-04-03T01:03:43.445" v="206"/>
          <ac:spMkLst>
            <pc:docMk/>
            <pc:sldMk cId="0" sldId="272"/>
            <ac:spMk id="559" creationId="{00000000-0000-0000-0000-000000000000}"/>
          </ac:spMkLst>
        </pc:spChg>
        <pc:spChg chg="del">
          <ac:chgData name="Maryam Gadimova" userId="S::mgadimova00@mylangara.ca::af11a9ce-1889-49f6-bfdb-b4eb3a3df981" providerId="AD" clId="Web-{A63AEE1B-F034-9A32-9168-D6B69B1AFA39}" dt="2024-04-03T01:03:43.445" v="205"/>
          <ac:spMkLst>
            <pc:docMk/>
            <pc:sldMk cId="0" sldId="272"/>
            <ac:spMk id="560" creationId="{00000000-0000-0000-0000-000000000000}"/>
          </ac:spMkLst>
        </pc:spChg>
        <pc:spChg chg="del">
          <ac:chgData name="Maryam Gadimova" userId="S::mgadimova00@mylangara.ca::af11a9ce-1889-49f6-bfdb-b4eb3a3df981" providerId="AD" clId="Web-{A63AEE1B-F034-9A32-9168-D6B69B1AFA39}" dt="2024-04-03T01:03:43.445" v="204"/>
          <ac:spMkLst>
            <pc:docMk/>
            <pc:sldMk cId="0" sldId="272"/>
            <ac:spMk id="561" creationId="{00000000-0000-0000-0000-000000000000}"/>
          </ac:spMkLst>
        </pc:spChg>
        <pc:spChg chg="del">
          <ac:chgData name="Maryam Gadimova" userId="S::mgadimova00@mylangara.ca::af11a9ce-1889-49f6-bfdb-b4eb3a3df981" providerId="AD" clId="Web-{A63AEE1B-F034-9A32-9168-D6B69B1AFA39}" dt="2024-04-03T01:03:43.445" v="203"/>
          <ac:spMkLst>
            <pc:docMk/>
            <pc:sldMk cId="0" sldId="272"/>
            <ac:spMk id="562" creationId="{00000000-0000-0000-0000-000000000000}"/>
          </ac:spMkLst>
        </pc:spChg>
        <pc:spChg chg="del">
          <ac:chgData name="Maryam Gadimova" userId="S::mgadimova00@mylangara.ca::af11a9ce-1889-49f6-bfdb-b4eb3a3df981" providerId="AD" clId="Web-{A63AEE1B-F034-9A32-9168-D6B69B1AFA39}" dt="2024-04-03T01:03:43.445" v="202"/>
          <ac:spMkLst>
            <pc:docMk/>
            <pc:sldMk cId="0" sldId="272"/>
            <ac:spMk id="563" creationId="{00000000-0000-0000-0000-000000000000}"/>
          </ac:spMkLst>
        </pc:spChg>
        <pc:spChg chg="del">
          <ac:chgData name="Maryam Gadimova" userId="S::mgadimova00@mylangara.ca::af11a9ce-1889-49f6-bfdb-b4eb3a3df981" providerId="AD" clId="Web-{A63AEE1B-F034-9A32-9168-D6B69B1AFA39}" dt="2024-04-03T01:03:43.445" v="201"/>
          <ac:spMkLst>
            <pc:docMk/>
            <pc:sldMk cId="0" sldId="272"/>
            <ac:spMk id="564" creationId="{00000000-0000-0000-0000-000000000000}"/>
          </ac:spMkLst>
        </pc:spChg>
        <pc:spChg chg="del">
          <ac:chgData name="Maryam Gadimova" userId="S::mgadimova00@mylangara.ca::af11a9ce-1889-49f6-bfdb-b4eb3a3df981" providerId="AD" clId="Web-{A63AEE1B-F034-9A32-9168-D6B69B1AFA39}" dt="2024-04-03T01:03:43.445" v="200"/>
          <ac:spMkLst>
            <pc:docMk/>
            <pc:sldMk cId="0" sldId="272"/>
            <ac:spMk id="565" creationId="{00000000-0000-0000-0000-000000000000}"/>
          </ac:spMkLst>
        </pc:spChg>
        <pc:spChg chg="del">
          <ac:chgData name="Maryam Gadimova" userId="S::mgadimova00@mylangara.ca::af11a9ce-1889-49f6-bfdb-b4eb3a3df981" providerId="AD" clId="Web-{A63AEE1B-F034-9A32-9168-D6B69B1AFA39}" dt="2024-04-03T01:03:43.445" v="199"/>
          <ac:spMkLst>
            <pc:docMk/>
            <pc:sldMk cId="0" sldId="272"/>
            <ac:spMk id="566" creationId="{00000000-0000-0000-0000-000000000000}"/>
          </ac:spMkLst>
        </pc:spChg>
        <pc:picChg chg="add del mod">
          <ac:chgData name="Maryam Gadimova" userId="S::mgadimova00@mylangara.ca::af11a9ce-1889-49f6-bfdb-b4eb3a3df981" providerId="AD" clId="Web-{A63AEE1B-F034-9A32-9168-D6B69B1AFA39}" dt="2024-04-03T01:04:54.149" v="231"/>
          <ac:picMkLst>
            <pc:docMk/>
            <pc:sldMk cId="0" sldId="272"/>
            <ac:picMk id="8" creationId="{2F9FAF8E-E4C1-5601-DAF9-A56BACB26B8E}"/>
          </ac:picMkLst>
        </pc:picChg>
        <pc:picChg chg="del">
          <ac:chgData name="Maryam Gadimova" userId="S::mgadimova00@mylangara.ca::af11a9ce-1889-49f6-bfdb-b4eb3a3df981" providerId="AD" clId="Web-{A63AEE1B-F034-9A32-9168-D6B69B1AFA39}" dt="2024-04-03T01:03:43.492" v="219"/>
          <ac:picMkLst>
            <pc:docMk/>
            <pc:sldMk cId="0" sldId="272"/>
            <ac:picMk id="546" creationId="{00000000-0000-0000-0000-000000000000}"/>
          </ac:picMkLst>
        </pc:picChg>
      </pc:sldChg>
      <pc:sldChg chg="del ord">
        <pc:chgData name="Maryam Gadimova" userId="S::mgadimova00@mylangara.ca::af11a9ce-1889-49f6-bfdb-b4eb3a3df981" providerId="AD" clId="Web-{A63AEE1B-F034-9A32-9168-D6B69B1AFA39}" dt="2024-04-03T02:27:19.141" v="587"/>
        <pc:sldMkLst>
          <pc:docMk/>
          <pc:sldMk cId="0" sldId="273"/>
        </pc:sldMkLst>
      </pc:sldChg>
      <pc:sldChg chg="del">
        <pc:chgData name="Maryam Gadimova" userId="S::mgadimova00@mylangara.ca::af11a9ce-1889-49f6-bfdb-b4eb3a3df981" providerId="AD" clId="Web-{A63AEE1B-F034-9A32-9168-D6B69B1AFA39}" dt="2024-04-03T02:27:40.126" v="596"/>
        <pc:sldMkLst>
          <pc:docMk/>
          <pc:sldMk cId="0" sldId="274"/>
        </pc:sldMkLst>
      </pc:sldChg>
      <pc:sldChg chg="addSp delSp modSp mod ord modTransition modClrScheme chgLayout">
        <pc:chgData name="Maryam Gadimova" userId="S::mgadimova00@mylangara.ca::af11a9ce-1889-49f6-bfdb-b4eb3a3df981" providerId="AD" clId="Web-{A63AEE1B-F034-9A32-9168-D6B69B1AFA39}" dt="2024-04-03T02:27:15.438" v="586"/>
        <pc:sldMkLst>
          <pc:docMk/>
          <pc:sldMk cId="0" sldId="275"/>
        </pc:sldMkLst>
        <pc:spChg chg="add del mod">
          <ac:chgData name="Maryam Gadimova" userId="S::mgadimova00@mylangara.ca::af11a9ce-1889-49f6-bfdb-b4eb3a3df981" providerId="AD" clId="Web-{A63AEE1B-F034-9A32-9168-D6B69B1AFA39}" dt="2024-04-03T02:20:05.543" v="554"/>
          <ac:spMkLst>
            <pc:docMk/>
            <pc:sldMk cId="0" sldId="275"/>
            <ac:spMk id="2" creationId="{48C13C13-8A93-BCBA-46D7-BEA6D0922D55}"/>
          </ac:spMkLst>
        </pc:spChg>
        <pc:spChg chg="add del mod ord">
          <ac:chgData name="Maryam Gadimova" userId="S::mgadimova00@mylangara.ca::af11a9ce-1889-49f6-bfdb-b4eb3a3df981" providerId="AD" clId="Web-{A63AEE1B-F034-9A32-9168-D6B69B1AFA39}" dt="2024-04-03T02:20:31.340" v="556"/>
          <ac:spMkLst>
            <pc:docMk/>
            <pc:sldMk cId="0" sldId="275"/>
            <ac:spMk id="3" creationId="{B385D29E-AC7E-DFC3-15B3-1556C16583DF}"/>
          </ac:spMkLst>
        </pc:spChg>
        <pc:spChg chg="mod ord">
          <ac:chgData name="Maryam Gadimova" userId="S::mgadimova00@mylangara.ca::af11a9ce-1889-49f6-bfdb-b4eb3a3df981" providerId="AD" clId="Web-{A63AEE1B-F034-9A32-9168-D6B69B1AFA39}" dt="2024-04-03T02:21:00.793" v="568" actId="1076"/>
          <ac:spMkLst>
            <pc:docMk/>
            <pc:sldMk cId="0" sldId="275"/>
            <ac:spMk id="611" creationId="{00000000-0000-0000-0000-000000000000}"/>
          </ac:spMkLst>
        </pc:spChg>
        <pc:spChg chg="mod">
          <ac:chgData name="Maryam Gadimova" userId="S::mgadimova00@mylangara.ca::af11a9ce-1889-49f6-bfdb-b4eb3a3df981" providerId="AD" clId="Web-{A63AEE1B-F034-9A32-9168-D6B69B1AFA39}" dt="2024-04-03T02:19:45.355" v="550" actId="1076"/>
          <ac:spMkLst>
            <pc:docMk/>
            <pc:sldMk cId="0" sldId="275"/>
            <ac:spMk id="626" creationId="{00000000-0000-0000-0000-000000000000}"/>
          </ac:spMkLst>
        </pc:spChg>
        <pc:picChg chg="mod ord">
          <ac:chgData name="Maryam Gadimova" userId="S::mgadimova00@mylangara.ca::af11a9ce-1889-49f6-bfdb-b4eb3a3df981" providerId="AD" clId="Web-{A63AEE1B-F034-9A32-9168-D6B69B1AFA39}" dt="2024-04-03T02:20:24.684" v="555"/>
          <ac:picMkLst>
            <pc:docMk/>
            <pc:sldMk cId="0" sldId="275"/>
            <ac:picMk id="625" creationId="{00000000-0000-0000-0000-000000000000}"/>
          </ac:picMkLst>
        </pc:picChg>
      </pc:sldChg>
      <pc:sldChg chg="del">
        <pc:chgData name="Maryam Gadimova" userId="S::mgadimova00@mylangara.ca::af11a9ce-1889-49f6-bfdb-b4eb3a3df981" providerId="AD" clId="Web-{A63AEE1B-F034-9A32-9168-D6B69B1AFA39}" dt="2024-04-03T02:27:41.204" v="597"/>
        <pc:sldMkLst>
          <pc:docMk/>
          <pc:sldMk cId="0" sldId="276"/>
        </pc:sldMkLst>
      </pc:sldChg>
      <pc:sldChg chg="del">
        <pc:chgData name="Maryam Gadimova" userId="S::mgadimova00@mylangara.ca::af11a9ce-1889-49f6-bfdb-b4eb3a3df981" providerId="AD" clId="Web-{A63AEE1B-F034-9A32-9168-D6B69B1AFA39}" dt="2024-04-03T02:27:41.673" v="598"/>
        <pc:sldMkLst>
          <pc:docMk/>
          <pc:sldMk cId="0" sldId="277"/>
        </pc:sldMkLst>
      </pc:sldChg>
      <pc:sldChg chg="del">
        <pc:chgData name="Maryam Gadimova" userId="S::mgadimova00@mylangara.ca::af11a9ce-1889-49f6-bfdb-b4eb3a3df981" providerId="AD" clId="Web-{A63AEE1B-F034-9A32-9168-D6B69B1AFA39}" dt="2024-04-03T02:27:43.251" v="599"/>
        <pc:sldMkLst>
          <pc:docMk/>
          <pc:sldMk cId="0" sldId="278"/>
        </pc:sldMkLst>
      </pc:sldChg>
      <pc:sldChg chg="del">
        <pc:chgData name="Maryam Gadimova" userId="S::mgadimova00@mylangara.ca::af11a9ce-1889-49f6-bfdb-b4eb3a3df981" providerId="AD" clId="Web-{A63AEE1B-F034-9A32-9168-D6B69B1AFA39}" dt="2024-04-03T02:27:44.610" v="600"/>
        <pc:sldMkLst>
          <pc:docMk/>
          <pc:sldMk cId="0" sldId="279"/>
        </pc:sldMkLst>
      </pc:sldChg>
      <pc:sldChg chg="del">
        <pc:chgData name="Maryam Gadimova" userId="S::mgadimova00@mylangara.ca::af11a9ce-1889-49f6-bfdb-b4eb3a3df981" providerId="AD" clId="Web-{A63AEE1B-F034-9A32-9168-D6B69B1AFA39}" dt="2024-04-03T02:27:45.688" v="601"/>
        <pc:sldMkLst>
          <pc:docMk/>
          <pc:sldMk cId="0" sldId="280"/>
        </pc:sldMkLst>
      </pc:sldChg>
      <pc:sldChg chg="del">
        <pc:chgData name="Maryam Gadimova" userId="S::mgadimova00@mylangara.ca::af11a9ce-1889-49f6-bfdb-b4eb3a3df981" providerId="AD" clId="Web-{A63AEE1B-F034-9A32-9168-D6B69B1AFA39}" dt="2024-04-03T02:27:46.892" v="602"/>
        <pc:sldMkLst>
          <pc:docMk/>
          <pc:sldMk cId="0" sldId="281"/>
        </pc:sldMkLst>
      </pc:sldChg>
      <pc:sldChg chg="del">
        <pc:chgData name="Maryam Gadimova" userId="S::mgadimova00@mylangara.ca::af11a9ce-1889-49f6-bfdb-b4eb3a3df981" providerId="AD" clId="Web-{A63AEE1B-F034-9A32-9168-D6B69B1AFA39}" dt="2024-04-03T02:27:47.798" v="603"/>
        <pc:sldMkLst>
          <pc:docMk/>
          <pc:sldMk cId="0" sldId="282"/>
        </pc:sldMkLst>
      </pc:sldChg>
      <pc:sldChg chg="del">
        <pc:chgData name="Maryam Gadimova" userId="S::mgadimova00@mylangara.ca::af11a9ce-1889-49f6-bfdb-b4eb3a3df981" providerId="AD" clId="Web-{A63AEE1B-F034-9A32-9168-D6B69B1AFA39}" dt="2024-04-03T02:27:48.970" v="604"/>
        <pc:sldMkLst>
          <pc:docMk/>
          <pc:sldMk cId="0" sldId="283"/>
        </pc:sldMkLst>
      </pc:sldChg>
      <pc:sldChg chg="del">
        <pc:chgData name="Maryam Gadimova" userId="S::mgadimova00@mylangara.ca::af11a9ce-1889-49f6-bfdb-b4eb3a3df981" providerId="AD" clId="Web-{A63AEE1B-F034-9A32-9168-D6B69B1AFA39}" dt="2024-04-03T02:27:55.970" v="605"/>
        <pc:sldMkLst>
          <pc:docMk/>
          <pc:sldMk cId="0" sldId="284"/>
        </pc:sldMkLst>
      </pc:sldChg>
      <pc:sldChg chg="del">
        <pc:chgData name="Maryam Gadimova" userId="S::mgadimova00@mylangara.ca::af11a9ce-1889-49f6-bfdb-b4eb3a3df981" providerId="AD" clId="Web-{A63AEE1B-F034-9A32-9168-D6B69B1AFA39}" dt="2024-04-03T02:27:58.313" v="606"/>
        <pc:sldMkLst>
          <pc:docMk/>
          <pc:sldMk cId="0" sldId="285"/>
        </pc:sldMkLst>
      </pc:sldChg>
      <pc:sldChg chg="delSp del">
        <pc:chgData name="Maryam Gadimova" userId="S::mgadimova00@mylangara.ca::af11a9ce-1889-49f6-bfdb-b4eb3a3df981" providerId="AD" clId="Web-{A63AEE1B-F034-9A32-9168-D6B69B1AFA39}" dt="2024-04-03T02:27:59.860" v="607"/>
        <pc:sldMkLst>
          <pc:docMk/>
          <pc:sldMk cId="0" sldId="286"/>
        </pc:sldMkLst>
        <pc:grpChg chg="del">
          <ac:chgData name="Maryam Gadimova" userId="S::mgadimova00@mylangara.ca::af11a9ce-1889-49f6-bfdb-b4eb3a3df981" providerId="AD" clId="Web-{A63AEE1B-F034-9A32-9168-D6B69B1AFA39}" dt="2024-04-03T02:14:18.039" v="516"/>
          <ac:grpSpMkLst>
            <pc:docMk/>
            <pc:sldMk cId="0" sldId="286"/>
            <ac:grpSpMk id="7587" creationId="{00000000-0000-0000-0000-000000000000}"/>
          </ac:grpSpMkLst>
        </pc:grpChg>
      </pc:sldChg>
      <pc:sldChg chg="del">
        <pc:chgData name="Maryam Gadimova" userId="S::mgadimova00@mylangara.ca::af11a9ce-1889-49f6-bfdb-b4eb3a3df981" providerId="AD" clId="Web-{A63AEE1B-F034-9A32-9168-D6B69B1AFA39}" dt="2024-04-03T02:28:00.001" v="608"/>
        <pc:sldMkLst>
          <pc:docMk/>
          <pc:sldMk cId="0" sldId="287"/>
        </pc:sldMkLst>
      </pc:sldChg>
      <pc:sldChg chg="del">
        <pc:chgData name="Maryam Gadimova" userId="S::mgadimova00@mylangara.ca::af11a9ce-1889-49f6-bfdb-b4eb3a3df981" providerId="AD" clId="Web-{A63AEE1B-F034-9A32-9168-D6B69B1AFA39}" dt="2024-04-03T02:28:00.235" v="609"/>
        <pc:sldMkLst>
          <pc:docMk/>
          <pc:sldMk cId="0" sldId="288"/>
        </pc:sldMkLst>
      </pc:sldChg>
      <pc:sldChg chg="del">
        <pc:chgData name="Maryam Gadimova" userId="S::mgadimova00@mylangara.ca::af11a9ce-1889-49f6-bfdb-b4eb3a3df981" providerId="AD" clId="Web-{A63AEE1B-F034-9A32-9168-D6B69B1AFA39}" dt="2024-04-03T02:28:00.626" v="610"/>
        <pc:sldMkLst>
          <pc:docMk/>
          <pc:sldMk cId="0" sldId="289"/>
        </pc:sldMkLst>
      </pc:sldChg>
      <pc:sldChg chg="del">
        <pc:chgData name="Maryam Gadimova" userId="S::mgadimova00@mylangara.ca::af11a9ce-1889-49f6-bfdb-b4eb3a3df981" providerId="AD" clId="Web-{A63AEE1B-F034-9A32-9168-D6B69B1AFA39}" dt="2024-04-03T02:28:00.751" v="611"/>
        <pc:sldMkLst>
          <pc:docMk/>
          <pc:sldMk cId="0" sldId="290"/>
        </pc:sldMkLst>
      </pc:sldChg>
      <pc:sldChg chg="del">
        <pc:chgData name="Maryam Gadimova" userId="S::mgadimova00@mylangara.ca::af11a9ce-1889-49f6-bfdb-b4eb3a3df981" providerId="AD" clId="Web-{A63AEE1B-F034-9A32-9168-D6B69B1AFA39}" dt="2024-04-03T02:28:00.876" v="612"/>
        <pc:sldMkLst>
          <pc:docMk/>
          <pc:sldMk cId="0" sldId="291"/>
        </pc:sldMkLst>
      </pc:sldChg>
      <pc:sldChg chg="del">
        <pc:chgData name="Maryam Gadimova" userId="S::mgadimova00@mylangara.ca::af11a9ce-1889-49f6-bfdb-b4eb3a3df981" providerId="AD" clId="Web-{A63AEE1B-F034-9A32-9168-D6B69B1AFA39}" dt="2024-04-03T02:28:00.985" v="613"/>
        <pc:sldMkLst>
          <pc:docMk/>
          <pc:sldMk cId="0" sldId="292"/>
        </pc:sldMkLst>
      </pc:sldChg>
      <pc:sldChg chg="del">
        <pc:chgData name="Maryam Gadimova" userId="S::mgadimova00@mylangara.ca::af11a9ce-1889-49f6-bfdb-b4eb3a3df981" providerId="AD" clId="Web-{A63AEE1B-F034-9A32-9168-D6B69B1AFA39}" dt="2024-04-03T02:28:01.048" v="614"/>
        <pc:sldMkLst>
          <pc:docMk/>
          <pc:sldMk cId="0" sldId="293"/>
        </pc:sldMkLst>
      </pc:sldChg>
      <pc:sldChg chg="del">
        <pc:chgData name="Maryam Gadimova" userId="S::mgadimova00@mylangara.ca::af11a9ce-1889-49f6-bfdb-b4eb3a3df981" providerId="AD" clId="Web-{A63AEE1B-F034-9A32-9168-D6B69B1AFA39}" dt="2024-04-03T02:28:01.110" v="615"/>
        <pc:sldMkLst>
          <pc:docMk/>
          <pc:sldMk cId="0" sldId="294"/>
        </pc:sldMkLst>
      </pc:sldChg>
      <pc:sldChg chg="del">
        <pc:chgData name="Maryam Gadimova" userId="S::mgadimova00@mylangara.ca::af11a9ce-1889-49f6-bfdb-b4eb3a3df981" providerId="AD" clId="Web-{A63AEE1B-F034-9A32-9168-D6B69B1AFA39}" dt="2024-04-03T02:28:01.173" v="616"/>
        <pc:sldMkLst>
          <pc:docMk/>
          <pc:sldMk cId="0" sldId="295"/>
        </pc:sldMkLst>
      </pc:sldChg>
      <pc:sldChg chg="addSp delSp modSp del ord modTransition">
        <pc:chgData name="Maryam Gadimova" userId="S::mgadimova00@mylangara.ca::af11a9ce-1889-49f6-bfdb-b4eb3a3df981" providerId="AD" clId="Web-{A63AEE1B-F034-9A32-9168-D6B69B1AFA39}" dt="2024-04-03T02:36:11.491" v="720"/>
        <pc:sldMkLst>
          <pc:docMk/>
          <pc:sldMk cId="3485615001" sldId="296"/>
        </pc:sldMkLst>
        <pc:spChg chg="mod">
          <ac:chgData name="Maryam Gadimova" userId="S::mgadimova00@mylangara.ca::af11a9ce-1889-49f6-bfdb-b4eb3a3df981" providerId="AD" clId="Web-{A63AEE1B-F034-9A32-9168-D6B69B1AFA39}" dt="2024-04-03T01:32:47.277" v="352" actId="1076"/>
          <ac:spMkLst>
            <pc:docMk/>
            <pc:sldMk cId="3485615001" sldId="296"/>
            <ac:spMk id="2" creationId="{66153A95-3041-4EA0-B9D3-20BB316798D4}"/>
          </ac:spMkLst>
        </pc:spChg>
        <pc:spChg chg="add mod">
          <ac:chgData name="Maryam Gadimova" userId="S::mgadimova00@mylangara.ca::af11a9ce-1889-49f6-bfdb-b4eb3a3df981" providerId="AD" clId="Web-{A63AEE1B-F034-9A32-9168-D6B69B1AFA39}" dt="2024-04-03T02:30:13.346" v="618"/>
          <ac:spMkLst>
            <pc:docMk/>
            <pc:sldMk cId="3485615001" sldId="296"/>
            <ac:spMk id="4" creationId="{50387AFD-722B-F616-F868-6CE11F3EDBF7}"/>
          </ac:spMkLst>
        </pc:spChg>
        <pc:spChg chg="del">
          <ac:chgData name="Maryam Gadimova" userId="S::mgadimova00@mylangara.ca::af11a9ce-1889-49f6-bfdb-b4eb3a3df981" providerId="AD" clId="Web-{A63AEE1B-F034-9A32-9168-D6B69B1AFA39}" dt="2024-04-03T02:30:13.346" v="618"/>
          <ac:spMkLst>
            <pc:docMk/>
            <pc:sldMk cId="3485615001" sldId="296"/>
            <ac:spMk id="331" creationId="{00000000-0000-0000-0000-000000000000}"/>
          </ac:spMkLst>
        </pc:spChg>
      </pc:sldChg>
      <pc:sldChg chg="addSp delSp modSp ord modTransition">
        <pc:chgData name="Maryam Gadimova" userId="S::mgadimova00@mylangara.ca::af11a9ce-1889-49f6-bfdb-b4eb3a3df981" providerId="AD" clId="Web-{A63AEE1B-F034-9A32-9168-D6B69B1AFA39}" dt="2024-04-03T02:18:11.479" v="546"/>
        <pc:sldMkLst>
          <pc:docMk/>
          <pc:sldMk cId="103336659" sldId="298"/>
        </pc:sldMkLst>
        <pc:spChg chg="mod">
          <ac:chgData name="Maryam Gadimova" userId="S::mgadimova00@mylangara.ca::af11a9ce-1889-49f6-bfdb-b4eb3a3df981" providerId="AD" clId="Web-{A63AEE1B-F034-9A32-9168-D6B69B1AFA39}" dt="2024-04-03T01:49:09.569" v="367" actId="1076"/>
          <ac:spMkLst>
            <pc:docMk/>
            <pc:sldMk cId="103336659" sldId="298"/>
            <ac:spMk id="3" creationId="{DCC5B7B8-9844-F3BB-8756-EFC2F851BE00}"/>
          </ac:spMkLst>
        </pc:spChg>
        <pc:spChg chg="add mod">
          <ac:chgData name="Maryam Gadimova" userId="S::mgadimova00@mylangara.ca::af11a9ce-1889-49f6-bfdb-b4eb3a3df981" providerId="AD" clId="Web-{A63AEE1B-F034-9A32-9168-D6B69B1AFA39}" dt="2024-04-03T01:49:22.616" v="370" actId="1076"/>
          <ac:spMkLst>
            <pc:docMk/>
            <pc:sldMk cId="103336659" sldId="298"/>
            <ac:spMk id="5" creationId="{1299F1D2-78A1-B40A-FF61-3149B3EB2B94}"/>
          </ac:spMkLst>
        </pc:spChg>
        <pc:spChg chg="mod">
          <ac:chgData name="Maryam Gadimova" userId="S::mgadimova00@mylangara.ca::af11a9ce-1889-49f6-bfdb-b4eb3a3df981" providerId="AD" clId="Web-{A63AEE1B-F034-9A32-9168-D6B69B1AFA39}" dt="2024-04-03T01:28:49.571" v="315" actId="1076"/>
          <ac:spMkLst>
            <pc:docMk/>
            <pc:sldMk cId="103336659" sldId="298"/>
            <ac:spMk id="380" creationId="{00000000-0000-0000-0000-000000000000}"/>
          </ac:spMkLst>
        </pc:spChg>
        <pc:grpChg chg="mod">
          <ac:chgData name="Maryam Gadimova" userId="S::mgadimova00@mylangara.ca::af11a9ce-1889-49f6-bfdb-b4eb3a3df981" providerId="AD" clId="Web-{A63AEE1B-F034-9A32-9168-D6B69B1AFA39}" dt="2024-04-03T01:28:45.383" v="314" actId="1076"/>
          <ac:grpSpMkLst>
            <pc:docMk/>
            <pc:sldMk cId="103336659" sldId="298"/>
            <ac:grpSpMk id="367" creationId="{00000000-0000-0000-0000-000000000000}"/>
          </ac:grpSpMkLst>
        </pc:grpChg>
        <pc:picChg chg="del mod">
          <ac:chgData name="Maryam Gadimova" userId="S::mgadimova00@mylangara.ca::af11a9ce-1889-49f6-bfdb-b4eb3a3df981" providerId="AD" clId="Web-{A63AEE1B-F034-9A32-9168-D6B69B1AFA39}" dt="2024-04-03T01:43:15.377" v="353"/>
          <ac:picMkLst>
            <pc:docMk/>
            <pc:sldMk cId="103336659" sldId="298"/>
            <ac:picMk id="2" creationId="{82941ECD-2DA6-46F3-441E-66A4B8499E2C}"/>
          </ac:picMkLst>
        </pc:picChg>
        <pc:picChg chg="add del mod">
          <ac:chgData name="Maryam Gadimova" userId="S::mgadimova00@mylangara.ca::af11a9ce-1889-49f6-bfdb-b4eb3a3df981" providerId="AD" clId="Web-{A63AEE1B-F034-9A32-9168-D6B69B1AFA39}" dt="2024-04-03T01:26:46.476" v="265"/>
          <ac:picMkLst>
            <pc:docMk/>
            <pc:sldMk cId="103336659" sldId="298"/>
            <ac:picMk id="4" creationId="{F4756D57-3240-CA4D-8D48-9563F7EA4E32}"/>
          </ac:picMkLst>
        </pc:picChg>
        <pc:picChg chg="add del mod">
          <ac:chgData name="Maryam Gadimova" userId="S::mgadimova00@mylangara.ca::af11a9ce-1889-49f6-bfdb-b4eb3a3df981" providerId="AD" clId="Web-{A63AEE1B-F034-9A32-9168-D6B69B1AFA39}" dt="2024-04-03T01:48:33.209" v="360"/>
          <ac:picMkLst>
            <pc:docMk/>
            <pc:sldMk cId="103336659" sldId="298"/>
            <ac:picMk id="6" creationId="{1D2672F2-42C1-DBAE-AAE4-343EC1290401}"/>
          </ac:picMkLst>
        </pc:picChg>
        <pc:picChg chg="add mod">
          <ac:chgData name="Maryam Gadimova" userId="S::mgadimova00@mylangara.ca::af11a9ce-1889-49f6-bfdb-b4eb3a3df981" providerId="AD" clId="Web-{A63AEE1B-F034-9A32-9168-D6B69B1AFA39}" dt="2024-04-03T01:48:52.678" v="364" actId="14100"/>
          <ac:picMkLst>
            <pc:docMk/>
            <pc:sldMk cId="103336659" sldId="298"/>
            <ac:picMk id="7" creationId="{21472E90-8291-287C-9CA6-8D01F8CAFE96}"/>
          </ac:picMkLst>
        </pc:picChg>
        <pc:picChg chg="add mod modCrop">
          <ac:chgData name="Maryam Gadimova" userId="S::mgadimova00@mylangara.ca::af11a9ce-1889-49f6-bfdb-b4eb3a3df981" providerId="AD" clId="Web-{A63AEE1B-F034-9A32-9168-D6B69B1AFA39}" dt="2024-04-03T01:50:13.241" v="379" actId="14100"/>
          <ac:picMkLst>
            <pc:docMk/>
            <pc:sldMk cId="103336659" sldId="298"/>
            <ac:picMk id="8" creationId="{ACCC3BD5-ACD2-055B-C537-2B33716B196B}"/>
          </ac:picMkLst>
        </pc:picChg>
        <pc:picChg chg="add mod modCrop">
          <ac:chgData name="Maryam Gadimova" userId="S::mgadimova00@mylangara.ca::af11a9ce-1889-49f6-bfdb-b4eb3a3df981" providerId="AD" clId="Web-{A63AEE1B-F034-9A32-9168-D6B69B1AFA39}" dt="2024-04-03T01:56:45.261" v="386" actId="1076"/>
          <ac:picMkLst>
            <pc:docMk/>
            <pc:sldMk cId="103336659" sldId="298"/>
            <ac:picMk id="9" creationId="{B85FE690-3A0C-B19D-3306-023E23A93B1C}"/>
          </ac:picMkLst>
        </pc:picChg>
      </pc:sldChg>
      <pc:sldChg chg="del">
        <pc:chgData name="Maryam Gadimova" userId="S::mgadimova00@mylangara.ca::af11a9ce-1889-49f6-bfdb-b4eb3a3df981" providerId="AD" clId="Web-{A63AEE1B-F034-9A32-9168-D6B69B1AFA39}" dt="2024-04-03T01:02:31.756" v="198"/>
        <pc:sldMkLst>
          <pc:docMk/>
          <pc:sldMk cId="1248735318" sldId="299"/>
        </pc:sldMkLst>
      </pc:sldChg>
      <pc:sldChg chg="modTransition">
        <pc:chgData name="Maryam Gadimova" userId="S::mgadimova00@mylangara.ca::af11a9ce-1889-49f6-bfdb-b4eb3a3df981" providerId="AD" clId="Web-{A63AEE1B-F034-9A32-9168-D6B69B1AFA39}" dt="2024-04-03T02:18:26.370" v="548"/>
        <pc:sldMkLst>
          <pc:docMk/>
          <pc:sldMk cId="3904159356" sldId="299"/>
        </pc:sldMkLst>
      </pc:sldChg>
      <pc:sldChg chg="modTransition">
        <pc:chgData name="Maryam Gadimova" userId="S::mgadimova00@mylangara.ca::af11a9ce-1889-49f6-bfdb-b4eb3a3df981" providerId="AD" clId="Web-{A63AEE1B-F034-9A32-9168-D6B69B1AFA39}" dt="2024-04-03T02:18:38.120" v="549"/>
        <pc:sldMkLst>
          <pc:docMk/>
          <pc:sldMk cId="3664801304" sldId="301"/>
        </pc:sldMkLst>
      </pc:sldChg>
      <pc:sldChg chg="modTransition">
        <pc:chgData name="Maryam Gadimova" userId="S::mgadimova00@mylangara.ca::af11a9ce-1889-49f6-bfdb-b4eb3a3df981" providerId="AD" clId="Web-{A63AEE1B-F034-9A32-9168-D6B69B1AFA39}" dt="2024-04-03T02:21:47.481" v="574"/>
        <pc:sldMkLst>
          <pc:docMk/>
          <pc:sldMk cId="1260015279" sldId="302"/>
        </pc:sldMkLst>
      </pc:sldChg>
      <pc:sldChg chg="addSp modSp modTransition">
        <pc:chgData name="Maryam Gadimova" userId="S::mgadimova00@mylangara.ca::af11a9ce-1889-49f6-bfdb-b4eb3a3df981" providerId="AD" clId="Web-{A63AEE1B-F034-9A32-9168-D6B69B1AFA39}" dt="2024-04-03T02:21:29.497" v="572"/>
        <pc:sldMkLst>
          <pc:docMk/>
          <pc:sldMk cId="365353648" sldId="303"/>
        </pc:sldMkLst>
        <pc:spChg chg="mod">
          <ac:chgData name="Maryam Gadimova" userId="S::mgadimova00@mylangara.ca::af11a9ce-1889-49f6-bfdb-b4eb3a3df981" providerId="AD" clId="Web-{A63AEE1B-F034-9A32-9168-D6B69B1AFA39}" dt="2024-04-03T01:06:03.243" v="235"/>
          <ac:spMkLst>
            <pc:docMk/>
            <pc:sldMk cId="365353648" sldId="303"/>
            <ac:spMk id="2" creationId="{87B6F655-D4DD-3EC1-5D26-A1B842DCAE71}"/>
          </ac:spMkLst>
        </pc:spChg>
        <pc:picChg chg="add mod">
          <ac:chgData name="Maryam Gadimova" userId="S::mgadimova00@mylangara.ca::af11a9ce-1889-49f6-bfdb-b4eb3a3df981" providerId="AD" clId="Web-{A63AEE1B-F034-9A32-9168-D6B69B1AFA39}" dt="2024-04-03T01:09:47.636" v="254" actId="1076"/>
          <ac:picMkLst>
            <pc:docMk/>
            <pc:sldMk cId="365353648" sldId="303"/>
            <ac:picMk id="3" creationId="{ECC52151-DC74-C44A-356A-B728F3DD09E3}"/>
          </ac:picMkLst>
        </pc:picChg>
      </pc:sldChg>
      <pc:sldChg chg="addSp modSp modTransition">
        <pc:chgData name="Maryam Gadimova" userId="S::mgadimova00@mylangara.ca::af11a9ce-1889-49f6-bfdb-b4eb3a3df981" providerId="AD" clId="Web-{A63AEE1B-F034-9A32-9168-D6B69B1AFA39}" dt="2024-04-03T02:21:40.387" v="573"/>
        <pc:sldMkLst>
          <pc:docMk/>
          <pc:sldMk cId="3636331519" sldId="304"/>
        </pc:sldMkLst>
        <pc:spChg chg="mod">
          <ac:chgData name="Maryam Gadimova" userId="S::mgadimova00@mylangara.ca::af11a9ce-1889-49f6-bfdb-b4eb3a3df981" providerId="AD" clId="Web-{A63AEE1B-F034-9A32-9168-D6B69B1AFA39}" dt="2024-04-03T01:09:12.527" v="242"/>
          <ac:spMkLst>
            <pc:docMk/>
            <pc:sldMk cId="3636331519" sldId="304"/>
            <ac:spMk id="2" creationId="{87B6F655-D4DD-3EC1-5D26-A1B842DCAE71}"/>
          </ac:spMkLst>
        </pc:spChg>
        <pc:picChg chg="add mod">
          <ac:chgData name="Maryam Gadimova" userId="S::mgadimova00@mylangara.ca::af11a9ce-1889-49f6-bfdb-b4eb3a3df981" providerId="AD" clId="Web-{A63AEE1B-F034-9A32-9168-D6B69B1AFA39}" dt="2024-04-03T01:09:32.214" v="249" actId="1076"/>
          <ac:picMkLst>
            <pc:docMk/>
            <pc:sldMk cId="3636331519" sldId="304"/>
            <ac:picMk id="3" creationId="{EE12BB29-E782-96E1-0138-88045BB2EA79}"/>
          </ac:picMkLst>
        </pc:picChg>
      </pc:sldChg>
      <pc:sldChg chg="modTransition">
        <pc:chgData name="Maryam Gadimova" userId="S::mgadimova00@mylangara.ca::af11a9ce-1889-49f6-bfdb-b4eb3a3df981" providerId="AD" clId="Web-{A63AEE1B-F034-9A32-9168-D6B69B1AFA39}" dt="2024-04-03T02:22:10.060" v="577"/>
        <pc:sldMkLst>
          <pc:docMk/>
          <pc:sldMk cId="1506548695" sldId="305"/>
        </pc:sldMkLst>
      </pc:sldChg>
      <pc:sldChg chg="modTransition">
        <pc:chgData name="Maryam Gadimova" userId="S::mgadimova00@mylangara.ca::af11a9ce-1889-49f6-bfdb-b4eb3a3df981" providerId="AD" clId="Web-{A63AEE1B-F034-9A32-9168-D6B69B1AFA39}" dt="2024-04-03T02:22:23.654" v="579"/>
        <pc:sldMkLst>
          <pc:docMk/>
          <pc:sldMk cId="3864830376" sldId="306"/>
        </pc:sldMkLst>
      </pc:sldChg>
      <pc:sldChg chg="modTransition">
        <pc:chgData name="Maryam Gadimova" userId="S::mgadimova00@mylangara.ca::af11a9ce-1889-49f6-bfdb-b4eb3a3df981" providerId="AD" clId="Web-{A63AEE1B-F034-9A32-9168-D6B69B1AFA39}" dt="2024-04-03T02:21:52.841" v="575"/>
        <pc:sldMkLst>
          <pc:docMk/>
          <pc:sldMk cId="2533175434" sldId="307"/>
        </pc:sldMkLst>
      </pc:sldChg>
      <pc:sldChg chg="addSp delSp modSp del">
        <pc:chgData name="Maryam Gadimova" userId="S::mgadimova00@mylangara.ca::af11a9ce-1889-49f6-bfdb-b4eb3a3df981" providerId="AD" clId="Web-{A63AEE1B-F034-9A32-9168-D6B69B1AFA39}" dt="2024-04-03T02:16:44.306" v="539"/>
        <pc:sldMkLst>
          <pc:docMk/>
          <pc:sldMk cId="1677983264" sldId="308"/>
        </pc:sldMkLst>
        <pc:spChg chg="del mod">
          <ac:chgData name="Maryam Gadimova" userId="S::mgadimova00@mylangara.ca::af11a9ce-1889-49f6-bfdb-b4eb3a3df981" providerId="AD" clId="Web-{A63AEE1B-F034-9A32-9168-D6B69B1AFA39}" dt="2024-04-03T02:09:37.536" v="450"/>
          <ac:spMkLst>
            <pc:docMk/>
            <pc:sldMk cId="1677983264" sldId="308"/>
            <ac:spMk id="2" creationId="{130FA6CB-EF13-BAB2-7CA3-F10B3B436D60}"/>
          </ac:spMkLst>
        </pc:spChg>
        <pc:spChg chg="add mod">
          <ac:chgData name="Maryam Gadimova" userId="S::mgadimova00@mylangara.ca::af11a9ce-1889-49f6-bfdb-b4eb3a3df981" providerId="AD" clId="Web-{A63AEE1B-F034-9A32-9168-D6B69B1AFA39}" dt="2024-04-03T02:09:09.129" v="442"/>
          <ac:spMkLst>
            <pc:docMk/>
            <pc:sldMk cId="1677983264" sldId="308"/>
            <ac:spMk id="7" creationId="{E1F06147-381E-F654-9620-ADA119EF0FAF}"/>
          </ac:spMkLst>
        </pc:spChg>
        <pc:spChg chg="add mod">
          <ac:chgData name="Maryam Gadimova" userId="S::mgadimova00@mylangara.ca::af11a9ce-1889-49f6-bfdb-b4eb3a3df981" providerId="AD" clId="Web-{A63AEE1B-F034-9A32-9168-D6B69B1AFA39}" dt="2024-04-03T02:09:37.536" v="450"/>
          <ac:spMkLst>
            <pc:docMk/>
            <pc:sldMk cId="1677983264" sldId="308"/>
            <ac:spMk id="9" creationId="{1240A5F3-8AF3-ED00-9330-F2486B527702}"/>
          </ac:spMkLst>
        </pc:spChg>
        <pc:spChg chg="del">
          <ac:chgData name="Maryam Gadimova" userId="S::mgadimova00@mylangara.ca::af11a9ce-1889-49f6-bfdb-b4eb3a3df981" providerId="AD" clId="Web-{A63AEE1B-F034-9A32-9168-D6B69B1AFA39}" dt="2024-04-03T02:09:09.129" v="442"/>
          <ac:spMkLst>
            <pc:docMk/>
            <pc:sldMk cId="1677983264" sldId="308"/>
            <ac:spMk id="434" creationId="{00000000-0000-0000-0000-000000000000}"/>
          </ac:spMkLst>
        </pc:spChg>
        <pc:graphicFrameChg chg="add del mod modGraphic">
          <ac:chgData name="Maryam Gadimova" userId="S::mgadimova00@mylangara.ca::af11a9ce-1889-49f6-bfdb-b4eb3a3df981" providerId="AD" clId="Web-{A63AEE1B-F034-9A32-9168-D6B69B1AFA39}" dt="2024-04-03T02:05:45.299" v="403"/>
          <ac:graphicFrameMkLst>
            <pc:docMk/>
            <pc:sldMk cId="1677983264" sldId="308"/>
            <ac:graphicFrameMk id="5" creationId="{7207D035-0B63-1CD1-A57B-57425F947266}"/>
          </ac:graphicFrameMkLst>
        </pc:graphicFrameChg>
        <pc:graphicFrameChg chg="del mod modGraphic">
          <ac:chgData name="Maryam Gadimova" userId="S::mgadimova00@mylangara.ca::af11a9ce-1889-49f6-bfdb-b4eb3a3df981" providerId="AD" clId="Web-{A63AEE1B-F034-9A32-9168-D6B69B1AFA39}" dt="2024-04-03T02:10:37.036" v="461"/>
          <ac:graphicFrameMkLst>
            <pc:docMk/>
            <pc:sldMk cId="1677983264" sldId="308"/>
            <ac:graphicFrameMk id="26" creationId="{7E65F36D-EDDF-A8A4-DD9D-EE7692163D6A}"/>
          </ac:graphicFrameMkLst>
        </pc:graphicFrameChg>
      </pc:sldChg>
      <pc:sldChg chg="modTransition">
        <pc:chgData name="Maryam Gadimova" userId="S::mgadimova00@mylangara.ca::af11a9ce-1889-49f6-bfdb-b4eb3a3df981" providerId="AD" clId="Web-{A63AEE1B-F034-9A32-9168-D6B69B1AFA39}" dt="2024-04-03T02:22:15.278" v="578"/>
        <pc:sldMkLst>
          <pc:docMk/>
          <pc:sldMk cId="2813638755" sldId="309"/>
        </pc:sldMkLst>
      </pc:sldChg>
      <pc:sldChg chg="del ord">
        <pc:chgData name="Maryam Gadimova" userId="S::mgadimova00@mylangara.ca::af11a9ce-1889-49f6-bfdb-b4eb3a3df981" providerId="AD" clId="Web-{A63AEE1B-F034-9A32-9168-D6B69B1AFA39}" dt="2024-04-03T02:27:28.594" v="590"/>
        <pc:sldMkLst>
          <pc:docMk/>
          <pc:sldMk cId="3831074277" sldId="310"/>
        </pc:sldMkLst>
      </pc:sldChg>
      <pc:sldChg chg="ord modTransition">
        <pc:chgData name="Maryam Gadimova" userId="S::mgadimova00@mylangara.ca::af11a9ce-1889-49f6-bfdb-b4eb3a3df981" providerId="AD" clId="Web-{A63AEE1B-F034-9A32-9168-D6B69B1AFA39}" dt="2024-04-03T02:23:38.045" v="584"/>
        <pc:sldMkLst>
          <pc:docMk/>
          <pc:sldMk cId="3251904512" sldId="311"/>
        </pc:sldMkLst>
      </pc:sldChg>
      <pc:sldChg chg="modTransition">
        <pc:chgData name="Maryam Gadimova" userId="S::mgadimova00@mylangara.ca::af11a9ce-1889-49f6-bfdb-b4eb3a3df981" providerId="AD" clId="Web-{A63AEE1B-F034-9A32-9168-D6B69B1AFA39}" dt="2024-04-03T02:23:00.623" v="582"/>
        <pc:sldMkLst>
          <pc:docMk/>
          <pc:sldMk cId="8888900" sldId="312"/>
        </pc:sldMkLst>
      </pc:sldChg>
      <pc:sldChg chg="modTransition">
        <pc:chgData name="Maryam Gadimova" userId="S::mgadimova00@mylangara.ca::af11a9ce-1889-49f6-bfdb-b4eb3a3df981" providerId="AD" clId="Web-{A63AEE1B-F034-9A32-9168-D6B69B1AFA39}" dt="2024-04-03T02:23:17.248" v="583"/>
        <pc:sldMkLst>
          <pc:docMk/>
          <pc:sldMk cId="3058241177" sldId="313"/>
        </pc:sldMkLst>
      </pc:sldChg>
      <pc:sldChg chg="modTransition">
        <pc:chgData name="Maryam Gadimova" userId="S::mgadimova00@mylangara.ca::af11a9ce-1889-49f6-bfdb-b4eb3a3df981" providerId="AD" clId="Web-{A63AEE1B-F034-9A32-9168-D6B69B1AFA39}" dt="2024-04-03T02:22:53.435" v="581"/>
        <pc:sldMkLst>
          <pc:docMk/>
          <pc:sldMk cId="3587386684" sldId="314"/>
        </pc:sldMkLst>
      </pc:sldChg>
      <pc:sldChg chg="addSp delSp modSp del ord modTransition">
        <pc:chgData name="Maryam Gadimova" userId="S::mgadimova00@mylangara.ca::af11a9ce-1889-49f6-bfdb-b4eb3a3df981" providerId="AD" clId="Web-{A63AEE1B-F034-9A32-9168-D6B69B1AFA39}" dt="2024-04-03T07:34:25.570" v="784"/>
        <pc:sldMkLst>
          <pc:docMk/>
          <pc:sldMk cId="1710604269" sldId="315"/>
        </pc:sldMkLst>
        <pc:spChg chg="mod">
          <ac:chgData name="Maryam Gadimova" userId="S::mgadimova00@mylangara.ca::af11a9ce-1889-49f6-bfdb-b4eb3a3df981" providerId="AD" clId="Web-{A63AEE1B-F034-9A32-9168-D6B69B1AFA39}" dt="2024-04-03T02:40:32.087" v="731" actId="1076"/>
          <ac:spMkLst>
            <pc:docMk/>
            <pc:sldMk cId="1710604269" sldId="315"/>
            <ac:spMk id="3" creationId="{C8A3DCB9-8593-6401-D971-CF2081DA5C0B}"/>
          </ac:spMkLst>
        </pc:spChg>
        <pc:spChg chg="mod">
          <ac:chgData name="Maryam Gadimova" userId="S::mgadimova00@mylangara.ca::af11a9ce-1889-49f6-bfdb-b4eb3a3df981" providerId="AD" clId="Web-{A63AEE1B-F034-9A32-9168-D6B69B1AFA39}" dt="2024-04-03T02:40:28.119" v="730" actId="1076"/>
          <ac:spMkLst>
            <pc:docMk/>
            <pc:sldMk cId="1710604269" sldId="315"/>
            <ac:spMk id="7" creationId="{936CD271-AA90-4C2F-5E6E-157281245CB2}"/>
          </ac:spMkLst>
        </pc:spChg>
        <pc:graphicFrameChg chg="add del">
          <ac:chgData name="Maryam Gadimova" userId="S::mgadimova00@mylangara.ca::af11a9ce-1889-49f6-bfdb-b4eb3a3df981" providerId="AD" clId="Web-{A63AEE1B-F034-9A32-9168-D6B69B1AFA39}" dt="2024-04-03T04:40:24.677" v="740"/>
          <ac:graphicFrameMkLst>
            <pc:docMk/>
            <pc:sldMk cId="1710604269" sldId="315"/>
            <ac:graphicFrameMk id="4" creationId="{2EB1AC36-F983-50F5-9199-C7A687BD1904}"/>
          </ac:graphicFrameMkLst>
        </pc:graphicFrameChg>
      </pc:sldChg>
      <pc:sldChg chg="modTransition">
        <pc:chgData name="Maryam Gadimova" userId="S::mgadimova00@mylangara.ca::af11a9ce-1889-49f6-bfdb-b4eb3a3df981" providerId="AD" clId="Web-{A63AEE1B-F034-9A32-9168-D6B69B1AFA39}" dt="2024-04-03T02:27:08.704" v="585"/>
        <pc:sldMkLst>
          <pc:docMk/>
          <pc:sldMk cId="2665175317" sldId="316"/>
        </pc:sldMkLst>
      </pc:sldChg>
      <pc:sldChg chg="addSp delSp modSp new modTransition">
        <pc:chgData name="Maryam Gadimova" userId="S::mgadimova00@mylangara.ca::af11a9ce-1889-49f6-bfdb-b4eb3a3df981" providerId="AD" clId="Web-{A63AEE1B-F034-9A32-9168-D6B69B1AFA39}" dt="2024-04-03T05:19:14.297" v="744"/>
        <pc:sldMkLst>
          <pc:docMk/>
          <pc:sldMk cId="2218535881" sldId="317"/>
        </pc:sldMkLst>
        <pc:spChg chg="del">
          <ac:chgData name="Maryam Gadimova" userId="S::mgadimova00@mylangara.ca::af11a9ce-1889-49f6-bfdb-b4eb3a3df981" providerId="AD" clId="Web-{A63AEE1B-F034-9A32-9168-D6B69B1AFA39}" dt="2024-04-03T02:30:16.534" v="619"/>
          <ac:spMkLst>
            <pc:docMk/>
            <pc:sldMk cId="2218535881" sldId="317"/>
            <ac:spMk id="2" creationId="{98111736-9579-51DA-1C09-EF0C94BC02DB}"/>
          </ac:spMkLst>
        </pc:spChg>
        <pc:spChg chg="add mod">
          <ac:chgData name="Maryam Gadimova" userId="S::mgadimova00@mylangara.ca::af11a9ce-1889-49f6-bfdb-b4eb3a3df981" providerId="AD" clId="Web-{A63AEE1B-F034-9A32-9168-D6B69B1AFA39}" dt="2024-04-03T02:36:15.632" v="721" actId="1076"/>
          <ac:spMkLst>
            <pc:docMk/>
            <pc:sldMk cId="2218535881" sldId="317"/>
            <ac:spMk id="3" creationId="{99328B47-163E-3284-E76C-5B78CB4203E9}"/>
          </ac:spMkLst>
        </pc:spChg>
        <pc:spChg chg="add mod">
          <ac:chgData name="Maryam Gadimova" userId="S::mgadimova00@mylangara.ca::af11a9ce-1889-49f6-bfdb-b4eb3a3df981" providerId="AD" clId="Web-{A63AEE1B-F034-9A32-9168-D6B69B1AFA39}" dt="2024-04-03T02:35:38.303" v="713" actId="1076"/>
          <ac:spMkLst>
            <pc:docMk/>
            <pc:sldMk cId="2218535881" sldId="317"/>
            <ac:spMk id="5" creationId="{20CEE46C-C9C8-52DE-3140-4EBB3848BF9B}"/>
          </ac:spMkLst>
        </pc:spChg>
        <pc:spChg chg="add mod">
          <ac:chgData name="Maryam Gadimova" userId="S::mgadimova00@mylangara.ca::af11a9ce-1889-49f6-bfdb-b4eb3a3df981" providerId="AD" clId="Web-{A63AEE1B-F034-9A32-9168-D6B69B1AFA39}" dt="2024-04-03T02:34:58.068" v="708" actId="1076"/>
          <ac:spMkLst>
            <pc:docMk/>
            <pc:sldMk cId="2218535881" sldId="317"/>
            <ac:spMk id="7" creationId="{E535E4FA-18DE-586B-D95C-5BC1E3F42365}"/>
          </ac:spMkLst>
        </pc:spChg>
        <pc:spChg chg="add mod">
          <ac:chgData name="Maryam Gadimova" userId="S::mgadimova00@mylangara.ca::af11a9ce-1889-49f6-bfdb-b4eb3a3df981" providerId="AD" clId="Web-{A63AEE1B-F034-9A32-9168-D6B69B1AFA39}" dt="2024-04-03T02:34:45.349" v="707" actId="1076"/>
          <ac:spMkLst>
            <pc:docMk/>
            <pc:sldMk cId="2218535881" sldId="317"/>
            <ac:spMk id="8" creationId="{A5BEAC99-358A-8AE6-8BCD-C2B022CAC421}"/>
          </ac:spMkLst>
        </pc:spChg>
        <pc:spChg chg="add mod">
          <ac:chgData name="Maryam Gadimova" userId="S::mgadimova00@mylangara.ca::af11a9ce-1889-49f6-bfdb-b4eb3a3df981" providerId="AD" clId="Web-{A63AEE1B-F034-9A32-9168-D6B69B1AFA39}" dt="2024-04-03T02:35:31.069" v="712" actId="1076"/>
          <ac:spMkLst>
            <pc:docMk/>
            <pc:sldMk cId="2218535881" sldId="317"/>
            <ac:spMk id="9" creationId="{2D10EBB2-BDBF-B12A-D40B-CD885C3F2AFC}"/>
          </ac:spMkLst>
        </pc:spChg>
        <pc:spChg chg="add mod">
          <ac:chgData name="Maryam Gadimova" userId="S::mgadimova00@mylangara.ca::af11a9ce-1889-49f6-bfdb-b4eb3a3df981" providerId="AD" clId="Web-{A63AEE1B-F034-9A32-9168-D6B69B1AFA39}" dt="2024-04-03T02:35:16.990" v="711" actId="1076"/>
          <ac:spMkLst>
            <pc:docMk/>
            <pc:sldMk cId="2218535881" sldId="317"/>
            <ac:spMk id="10" creationId="{10A68D64-A69C-1097-BDF0-2B10170119E5}"/>
          </ac:spMkLst>
        </pc:spChg>
        <pc:spChg chg="add del mod">
          <ac:chgData name="Maryam Gadimova" userId="S::mgadimova00@mylangara.ca::af11a9ce-1889-49f6-bfdb-b4eb3a3df981" providerId="AD" clId="Web-{A63AEE1B-F034-9A32-9168-D6B69B1AFA39}" dt="2024-04-03T02:32:45.332" v="657"/>
          <ac:spMkLst>
            <pc:docMk/>
            <pc:sldMk cId="2218535881" sldId="317"/>
            <ac:spMk id="11" creationId="{C5ABC41F-99E2-BC65-930B-5661C1B8992A}"/>
          </ac:spMkLst>
        </pc:spChg>
        <pc:spChg chg="add mod">
          <ac:chgData name="Maryam Gadimova" userId="S::mgadimova00@mylangara.ca::af11a9ce-1889-49f6-bfdb-b4eb3a3df981" providerId="AD" clId="Web-{A63AEE1B-F034-9A32-9168-D6B69B1AFA39}" dt="2024-04-03T02:35:54.834" v="718" actId="1076"/>
          <ac:spMkLst>
            <pc:docMk/>
            <pc:sldMk cId="2218535881" sldId="317"/>
            <ac:spMk id="12" creationId="{5427012F-3B57-D0D4-F3C7-96600C466AA4}"/>
          </ac:spMkLst>
        </pc:spChg>
        <pc:spChg chg="add mod">
          <ac:chgData name="Maryam Gadimova" userId="S::mgadimova00@mylangara.ca::af11a9ce-1889-49f6-bfdb-b4eb3a3df981" providerId="AD" clId="Web-{A63AEE1B-F034-9A32-9168-D6B69B1AFA39}" dt="2024-04-03T02:35:54.834" v="719" actId="1076"/>
          <ac:spMkLst>
            <pc:docMk/>
            <pc:sldMk cId="2218535881" sldId="317"/>
            <ac:spMk id="13" creationId="{E446E9AA-F247-B260-291E-832865934100}"/>
          </ac:spMkLst>
        </pc:spChg>
      </pc:sldChg>
      <pc:sldChg chg="addSp delSp modSp new modTransition">
        <pc:chgData name="Maryam Gadimova" userId="S::mgadimova00@mylangara.ca::af11a9ce-1889-49f6-bfdb-b4eb3a3df981" providerId="AD" clId="Web-{A63AEE1B-F034-9A32-9168-D6B69B1AFA39}" dt="2024-04-03T07:23:19.873" v="783"/>
        <pc:sldMkLst>
          <pc:docMk/>
          <pc:sldMk cId="1071640365" sldId="318"/>
        </pc:sldMkLst>
        <pc:spChg chg="del">
          <ac:chgData name="Maryam Gadimova" userId="S::mgadimova00@mylangara.ca::af11a9ce-1889-49f6-bfdb-b4eb3a3df981" providerId="AD" clId="Web-{A63AEE1B-F034-9A32-9168-D6B69B1AFA39}" dt="2024-04-03T02:42:00.151" v="733"/>
          <ac:spMkLst>
            <pc:docMk/>
            <pc:sldMk cId="1071640365" sldId="318"/>
            <ac:spMk id="2" creationId="{3B8E3B35-4BC5-9B50-0B01-6D958869FA38}"/>
          </ac:spMkLst>
        </pc:spChg>
        <pc:spChg chg="add mod">
          <ac:chgData name="Maryam Gadimova" userId="S::mgadimova00@mylangara.ca::af11a9ce-1889-49f6-bfdb-b4eb3a3df981" providerId="AD" clId="Web-{A63AEE1B-F034-9A32-9168-D6B69B1AFA39}" dt="2024-04-03T07:21:27.182" v="758" actId="1076"/>
          <ac:spMkLst>
            <pc:docMk/>
            <pc:sldMk cId="1071640365" sldId="318"/>
            <ac:spMk id="4" creationId="{CE68FAE5-412C-7DE9-BA49-955AED71A4C4}"/>
          </ac:spMkLst>
        </pc:spChg>
        <pc:spChg chg="add mod">
          <ac:chgData name="Maryam Gadimova" userId="S::mgadimova00@mylangara.ca::af11a9ce-1889-49f6-bfdb-b4eb3a3df981" providerId="AD" clId="Web-{A63AEE1B-F034-9A32-9168-D6B69B1AFA39}" dt="2024-04-03T07:21:29.432" v="759" actId="1076"/>
          <ac:spMkLst>
            <pc:docMk/>
            <pc:sldMk cId="1071640365" sldId="318"/>
            <ac:spMk id="6" creationId="{F0466F55-0A79-B9D7-DA5D-D26086AEFC63}"/>
          </ac:spMkLst>
        </pc:spChg>
        <pc:graphicFrameChg chg="add del mod modGraphic">
          <ac:chgData name="Maryam Gadimova" userId="S::mgadimova00@mylangara.ca::af11a9ce-1889-49f6-bfdb-b4eb3a3df981" providerId="AD" clId="Web-{A63AEE1B-F034-9A32-9168-D6B69B1AFA39}" dt="2024-04-03T07:21:16.509" v="753"/>
          <ac:graphicFrameMkLst>
            <pc:docMk/>
            <pc:sldMk cId="1071640365" sldId="318"/>
            <ac:graphicFrameMk id="3" creationId="{80E9F8DC-653E-1042-FCC6-5F8B856827F6}"/>
          </ac:graphicFrameMkLst>
        </pc:graphicFrameChg>
        <pc:graphicFrameChg chg="add del mod modGraphic">
          <ac:chgData name="Maryam Gadimova" userId="S::mgadimova00@mylangara.ca::af11a9ce-1889-49f6-bfdb-b4eb3a3df981" providerId="AD" clId="Web-{A63AEE1B-F034-9A32-9168-D6B69B1AFA39}" dt="2024-04-03T07:22:33.981" v="774"/>
          <ac:graphicFrameMkLst>
            <pc:docMk/>
            <pc:sldMk cId="1071640365" sldId="318"/>
            <ac:graphicFrameMk id="7" creationId="{855A6661-C594-8853-B5DD-34A2E2E73997}"/>
          </ac:graphicFrameMkLst>
        </pc:graphicFrameChg>
        <pc:picChg chg="add mod">
          <ac:chgData name="Maryam Gadimova" userId="S::mgadimova00@mylangara.ca::af11a9ce-1889-49f6-bfdb-b4eb3a3df981" providerId="AD" clId="Web-{A63AEE1B-F034-9A32-9168-D6B69B1AFA39}" dt="2024-04-03T07:23:05.107" v="782" actId="14100"/>
          <ac:picMkLst>
            <pc:docMk/>
            <pc:sldMk cId="1071640365" sldId="318"/>
            <ac:picMk id="8" creationId="{C05F7FFF-A510-3407-A50B-709B330F4E43}"/>
          </ac:picMkLst>
        </pc:picChg>
      </pc:sldChg>
    </pc:docChg>
  </pc:docChgLst>
  <pc:docChgLst>
    <pc:chgData name="Milkah Nyaingo" userId="S::mnyaingo00@mylangara.ca::4d715ed1-751e-41e3-ae0a-8548dae85268" providerId="AD" clId="Web-{CB6DDE8A-F9D9-1BDE-BC14-B4A0D1A3BC35}"/>
    <pc:docChg chg="modSld">
      <pc:chgData name="Milkah Nyaingo" userId="S::mnyaingo00@mylangara.ca::4d715ed1-751e-41e3-ae0a-8548dae85268" providerId="AD" clId="Web-{CB6DDE8A-F9D9-1BDE-BC14-B4A0D1A3BC35}" dt="2024-04-03T02:41:12.164" v="6" actId="1076"/>
      <pc:docMkLst>
        <pc:docMk/>
      </pc:docMkLst>
      <pc:sldChg chg="modSp">
        <pc:chgData name="Milkah Nyaingo" userId="S::mnyaingo00@mylangara.ca::4d715ed1-751e-41e3-ae0a-8548dae85268" providerId="AD" clId="Web-{CB6DDE8A-F9D9-1BDE-BC14-B4A0D1A3BC35}" dt="2024-04-03T02:41:12.164" v="6" actId="1076"/>
        <pc:sldMkLst>
          <pc:docMk/>
          <pc:sldMk cId="1710604269" sldId="315"/>
        </pc:sldMkLst>
        <pc:spChg chg="mod">
          <ac:chgData name="Milkah Nyaingo" userId="S::mnyaingo00@mylangara.ca::4d715ed1-751e-41e3-ae0a-8548dae85268" providerId="AD" clId="Web-{CB6DDE8A-F9D9-1BDE-BC14-B4A0D1A3BC35}" dt="2024-04-03T02:41:05.679" v="5" actId="1076"/>
          <ac:spMkLst>
            <pc:docMk/>
            <pc:sldMk cId="1710604269" sldId="315"/>
            <ac:spMk id="3" creationId="{C8A3DCB9-8593-6401-D971-CF2081DA5C0B}"/>
          </ac:spMkLst>
        </pc:spChg>
        <pc:spChg chg="mod">
          <ac:chgData name="Milkah Nyaingo" userId="S::mnyaingo00@mylangara.ca::4d715ed1-751e-41e3-ae0a-8548dae85268" providerId="AD" clId="Web-{CB6DDE8A-F9D9-1BDE-BC14-B4A0D1A3BC35}" dt="2024-04-03T02:41:12.164" v="6" actId="1076"/>
          <ac:spMkLst>
            <pc:docMk/>
            <pc:sldMk cId="1710604269" sldId="315"/>
            <ac:spMk id="7" creationId="{936CD271-AA90-4C2F-5E6E-157281245CB2}"/>
          </ac:spMkLst>
        </pc:spChg>
      </pc:sldChg>
    </pc:docChg>
  </pc:docChgLst>
  <pc:docChgLst>
    <pc:chgData name="Patricia Tating" userId="2d5de998-745e-443f-88de-c8e3200a6ba5" providerId="ADAL" clId="{9F550BA5-B771-421B-858A-8E9E70EBA6A7}"/>
    <pc:docChg chg="undo custSel addSld delSld modSld sldOrd">
      <pc:chgData name="Patricia Tating" userId="2d5de998-745e-443f-88de-c8e3200a6ba5" providerId="ADAL" clId="{9F550BA5-B771-421B-858A-8E9E70EBA6A7}" dt="2024-04-06T06:17:23.545" v="1880" actId="20577"/>
      <pc:docMkLst>
        <pc:docMk/>
      </pc:docMkLst>
      <pc:sldChg chg="modSp mod">
        <pc:chgData name="Patricia Tating" userId="2d5de998-745e-443f-88de-c8e3200a6ba5" providerId="ADAL" clId="{9F550BA5-B771-421B-858A-8E9E70EBA6A7}" dt="2024-04-03T00:44:13.551" v="2" actId="14100"/>
        <pc:sldMkLst>
          <pc:docMk/>
          <pc:sldMk cId="0" sldId="256"/>
        </pc:sldMkLst>
        <pc:spChg chg="mod">
          <ac:chgData name="Patricia Tating" userId="2d5de998-745e-443f-88de-c8e3200a6ba5" providerId="ADAL" clId="{9F550BA5-B771-421B-858A-8E9E70EBA6A7}" dt="2024-04-03T00:44:13.551" v="2" actId="14100"/>
          <ac:spMkLst>
            <pc:docMk/>
            <pc:sldMk cId="0" sldId="256"/>
            <ac:spMk id="314" creationId="{00000000-0000-0000-0000-000000000000}"/>
          </ac:spMkLst>
        </pc:spChg>
      </pc:sldChg>
      <pc:sldChg chg="modSp del mod">
        <pc:chgData name="Patricia Tating" userId="2d5de998-745e-443f-88de-c8e3200a6ba5" providerId="ADAL" clId="{9F550BA5-B771-421B-858A-8E9E70EBA6A7}" dt="2024-04-03T01:04:26.770" v="84" actId="47"/>
        <pc:sldMkLst>
          <pc:docMk/>
          <pc:sldMk cId="0" sldId="259"/>
        </pc:sldMkLst>
        <pc:spChg chg="mod">
          <ac:chgData name="Patricia Tating" userId="2d5de998-745e-443f-88de-c8e3200a6ba5" providerId="ADAL" clId="{9F550BA5-B771-421B-858A-8E9E70EBA6A7}" dt="2024-04-03T01:03:16.190" v="48" actId="20577"/>
          <ac:spMkLst>
            <pc:docMk/>
            <pc:sldMk cId="0" sldId="259"/>
            <ac:spMk id="358" creationId="{00000000-0000-0000-0000-000000000000}"/>
          </ac:spMkLst>
        </pc:spChg>
      </pc:sldChg>
      <pc:sldChg chg="addSp delSp modSp mod">
        <pc:chgData name="Patricia Tating" userId="2d5de998-745e-443f-88de-c8e3200a6ba5" providerId="ADAL" clId="{9F550BA5-B771-421B-858A-8E9E70EBA6A7}" dt="2024-04-03T15:59:05.646" v="1769" actId="1038"/>
        <pc:sldMkLst>
          <pc:docMk/>
          <pc:sldMk cId="103336659" sldId="298"/>
        </pc:sldMkLst>
        <pc:spChg chg="add mod ord">
          <ac:chgData name="Patricia Tating" userId="2d5de998-745e-443f-88de-c8e3200a6ba5" providerId="ADAL" clId="{9F550BA5-B771-421B-858A-8E9E70EBA6A7}" dt="2024-04-03T15:58:06.336" v="1748" actId="2085"/>
          <ac:spMkLst>
            <pc:docMk/>
            <pc:sldMk cId="103336659" sldId="298"/>
            <ac:spMk id="2" creationId="{E929D7EE-1C6B-6DA8-6BA5-B7E9D8EF3B64}"/>
          </ac:spMkLst>
        </pc:spChg>
        <pc:spChg chg="add del mod ord">
          <ac:chgData name="Patricia Tating" userId="2d5de998-745e-443f-88de-c8e3200a6ba5" providerId="ADAL" clId="{9F550BA5-B771-421B-858A-8E9E70EBA6A7}" dt="2024-04-03T15:58:50.315" v="1756" actId="478"/>
          <ac:spMkLst>
            <pc:docMk/>
            <pc:sldMk cId="103336659" sldId="298"/>
            <ac:spMk id="4" creationId="{7D31E01C-4D65-E1DE-28BA-440F52FCDA63}"/>
          </ac:spMkLst>
        </pc:spChg>
        <pc:picChg chg="mod">
          <ac:chgData name="Patricia Tating" userId="2d5de998-745e-443f-88de-c8e3200a6ba5" providerId="ADAL" clId="{9F550BA5-B771-421B-858A-8E9E70EBA6A7}" dt="2024-04-03T15:59:05.646" v="1769" actId="1038"/>
          <ac:picMkLst>
            <pc:docMk/>
            <pc:sldMk cId="103336659" sldId="298"/>
            <ac:picMk id="7" creationId="{21472E90-8291-287C-9CA6-8D01F8CAFE96}"/>
          </ac:picMkLst>
        </pc:picChg>
        <pc:picChg chg="mod">
          <ac:chgData name="Patricia Tating" userId="2d5de998-745e-443f-88de-c8e3200a6ba5" providerId="ADAL" clId="{9F550BA5-B771-421B-858A-8E9E70EBA6A7}" dt="2024-04-03T15:58:58.248" v="1757" actId="14100"/>
          <ac:picMkLst>
            <pc:docMk/>
            <pc:sldMk cId="103336659" sldId="298"/>
            <ac:picMk id="9" creationId="{B85FE690-3A0C-B19D-3306-023E23A93B1C}"/>
          </ac:picMkLst>
        </pc:picChg>
      </pc:sldChg>
      <pc:sldChg chg="modSp add mod">
        <pc:chgData name="Patricia Tating" userId="2d5de998-745e-443f-88de-c8e3200a6ba5" providerId="ADAL" clId="{9F550BA5-B771-421B-858A-8E9E70EBA6A7}" dt="2024-04-03T01:03:04.967" v="42" actId="20577"/>
        <pc:sldMkLst>
          <pc:docMk/>
          <pc:sldMk cId="3904159356" sldId="299"/>
        </pc:sldMkLst>
        <pc:spChg chg="mod">
          <ac:chgData name="Patricia Tating" userId="2d5de998-745e-443f-88de-c8e3200a6ba5" providerId="ADAL" clId="{9F550BA5-B771-421B-858A-8E9E70EBA6A7}" dt="2024-04-03T01:03:04.967" v="42" actId="20577"/>
          <ac:spMkLst>
            <pc:docMk/>
            <pc:sldMk cId="3904159356" sldId="299"/>
            <ac:spMk id="364" creationId="{00000000-0000-0000-0000-000000000000}"/>
          </ac:spMkLst>
        </pc:spChg>
      </pc:sldChg>
      <pc:sldChg chg="modSp add del mod">
        <pc:chgData name="Patricia Tating" userId="2d5de998-745e-443f-88de-c8e3200a6ba5" providerId="ADAL" clId="{9F550BA5-B771-421B-858A-8E9E70EBA6A7}" dt="2024-04-03T01:04:27.726" v="85" actId="47"/>
        <pc:sldMkLst>
          <pc:docMk/>
          <pc:sldMk cId="929263825" sldId="300"/>
        </pc:sldMkLst>
        <pc:spChg chg="mod">
          <ac:chgData name="Patricia Tating" userId="2d5de998-745e-443f-88de-c8e3200a6ba5" providerId="ADAL" clId="{9F550BA5-B771-421B-858A-8E9E70EBA6A7}" dt="2024-04-03T01:03:24.390" v="56" actId="20577"/>
          <ac:spMkLst>
            <pc:docMk/>
            <pc:sldMk cId="929263825" sldId="300"/>
            <ac:spMk id="358" creationId="{00000000-0000-0000-0000-000000000000}"/>
          </ac:spMkLst>
        </pc:spChg>
      </pc:sldChg>
      <pc:sldChg chg="addSp delSp modSp add mod">
        <pc:chgData name="Patricia Tating" userId="2d5de998-745e-443f-88de-c8e3200a6ba5" providerId="ADAL" clId="{9F550BA5-B771-421B-858A-8E9E70EBA6A7}" dt="2024-04-03T01:31:57.584" v="751" actId="20577"/>
        <pc:sldMkLst>
          <pc:docMk/>
          <pc:sldMk cId="3664801304" sldId="301"/>
        </pc:sldMkLst>
        <pc:spChg chg="add del mod">
          <ac:chgData name="Patricia Tating" userId="2d5de998-745e-443f-88de-c8e3200a6ba5" providerId="ADAL" clId="{9F550BA5-B771-421B-858A-8E9E70EBA6A7}" dt="2024-04-03T01:03:57.861" v="74" actId="478"/>
          <ac:spMkLst>
            <pc:docMk/>
            <pc:sldMk cId="3664801304" sldId="301"/>
            <ac:spMk id="3" creationId="{8040B99A-A265-A224-9F79-39A4815BACBC}"/>
          </ac:spMkLst>
        </pc:spChg>
        <pc:spChg chg="add del mod">
          <ac:chgData name="Patricia Tating" userId="2d5de998-745e-443f-88de-c8e3200a6ba5" providerId="ADAL" clId="{9F550BA5-B771-421B-858A-8E9E70EBA6A7}" dt="2024-04-03T01:04:05.027" v="76" actId="478"/>
          <ac:spMkLst>
            <pc:docMk/>
            <pc:sldMk cId="3664801304" sldId="301"/>
            <ac:spMk id="5" creationId="{573DB29A-8979-4D20-4649-39203434BC6E}"/>
          </ac:spMkLst>
        </pc:spChg>
        <pc:spChg chg="add del mod">
          <ac:chgData name="Patricia Tating" userId="2d5de998-745e-443f-88de-c8e3200a6ba5" providerId="ADAL" clId="{9F550BA5-B771-421B-858A-8E9E70EBA6A7}" dt="2024-04-03T01:04:07.582" v="77" actId="478"/>
          <ac:spMkLst>
            <pc:docMk/>
            <pc:sldMk cId="3664801304" sldId="301"/>
            <ac:spMk id="7" creationId="{99A77744-0D82-5986-61D3-D58EAF274D8E}"/>
          </ac:spMkLst>
        </pc:spChg>
        <pc:spChg chg="add del mod">
          <ac:chgData name="Patricia Tating" userId="2d5de998-745e-443f-88de-c8e3200a6ba5" providerId="ADAL" clId="{9F550BA5-B771-421B-858A-8E9E70EBA6A7}" dt="2024-04-03T01:04:07.582" v="77" actId="478"/>
          <ac:spMkLst>
            <pc:docMk/>
            <pc:sldMk cId="3664801304" sldId="301"/>
            <ac:spMk id="9" creationId="{CC6B3B2B-478E-3609-47DB-D2D936AC67E3}"/>
          </ac:spMkLst>
        </pc:spChg>
        <pc:spChg chg="add del mod">
          <ac:chgData name="Patricia Tating" userId="2d5de998-745e-443f-88de-c8e3200a6ba5" providerId="ADAL" clId="{9F550BA5-B771-421B-858A-8E9E70EBA6A7}" dt="2024-04-03T01:04:07.582" v="77" actId="478"/>
          <ac:spMkLst>
            <pc:docMk/>
            <pc:sldMk cId="3664801304" sldId="301"/>
            <ac:spMk id="11" creationId="{50E73140-0567-E88F-B825-05C91FFFBD35}"/>
          </ac:spMkLst>
        </pc:spChg>
        <pc:spChg chg="add del mod">
          <ac:chgData name="Patricia Tating" userId="2d5de998-745e-443f-88de-c8e3200a6ba5" providerId="ADAL" clId="{9F550BA5-B771-421B-858A-8E9E70EBA6A7}" dt="2024-04-03T01:04:07.582" v="77" actId="478"/>
          <ac:spMkLst>
            <pc:docMk/>
            <pc:sldMk cId="3664801304" sldId="301"/>
            <ac:spMk id="13" creationId="{A7386567-3F21-0C5A-0B4E-9086D145A8F5}"/>
          </ac:spMkLst>
        </pc:spChg>
        <pc:spChg chg="add del mod">
          <ac:chgData name="Patricia Tating" userId="2d5de998-745e-443f-88de-c8e3200a6ba5" providerId="ADAL" clId="{9F550BA5-B771-421B-858A-8E9E70EBA6A7}" dt="2024-04-03T01:04:07.582" v="77" actId="478"/>
          <ac:spMkLst>
            <pc:docMk/>
            <pc:sldMk cId="3664801304" sldId="301"/>
            <ac:spMk id="15" creationId="{B36CCD28-FDA2-9E2D-DC1E-248CC5069EDF}"/>
          </ac:spMkLst>
        </pc:spChg>
        <pc:spChg chg="add del mod">
          <ac:chgData name="Patricia Tating" userId="2d5de998-745e-443f-88de-c8e3200a6ba5" providerId="ADAL" clId="{9F550BA5-B771-421B-858A-8E9E70EBA6A7}" dt="2024-04-03T01:04:09.683" v="78" actId="478"/>
          <ac:spMkLst>
            <pc:docMk/>
            <pc:sldMk cId="3664801304" sldId="301"/>
            <ac:spMk id="17" creationId="{35297F56-CEFC-32A5-45DA-17A9A61ED4C1}"/>
          </ac:spMkLst>
        </pc:spChg>
        <pc:spChg chg="add del mod">
          <ac:chgData name="Patricia Tating" userId="2d5de998-745e-443f-88de-c8e3200a6ba5" providerId="ADAL" clId="{9F550BA5-B771-421B-858A-8E9E70EBA6A7}" dt="2024-04-03T01:04:09.683" v="78" actId="478"/>
          <ac:spMkLst>
            <pc:docMk/>
            <pc:sldMk cId="3664801304" sldId="301"/>
            <ac:spMk id="19" creationId="{61B87543-D6A5-EF4D-0FE7-4678C474A4B7}"/>
          </ac:spMkLst>
        </pc:spChg>
        <pc:spChg chg="add del mod">
          <ac:chgData name="Patricia Tating" userId="2d5de998-745e-443f-88de-c8e3200a6ba5" providerId="ADAL" clId="{9F550BA5-B771-421B-858A-8E9E70EBA6A7}" dt="2024-04-03T01:04:09.683" v="78" actId="478"/>
          <ac:spMkLst>
            <pc:docMk/>
            <pc:sldMk cId="3664801304" sldId="301"/>
            <ac:spMk id="21" creationId="{90476BC6-CA59-45F9-660F-05EC3F659977}"/>
          </ac:spMkLst>
        </pc:spChg>
        <pc:spChg chg="add del mod">
          <ac:chgData name="Patricia Tating" userId="2d5de998-745e-443f-88de-c8e3200a6ba5" providerId="ADAL" clId="{9F550BA5-B771-421B-858A-8E9E70EBA6A7}" dt="2024-04-03T01:04:12.783" v="80" actId="478"/>
          <ac:spMkLst>
            <pc:docMk/>
            <pc:sldMk cId="3664801304" sldId="301"/>
            <ac:spMk id="23" creationId="{0C47AA50-734F-3035-89C5-E2F4885BA7F4}"/>
          </ac:spMkLst>
        </pc:spChg>
        <pc:spChg chg="del">
          <ac:chgData name="Patricia Tating" userId="2d5de998-745e-443f-88de-c8e3200a6ba5" providerId="ADAL" clId="{9F550BA5-B771-421B-858A-8E9E70EBA6A7}" dt="2024-04-03T01:04:20.653" v="82" actId="478"/>
          <ac:spMkLst>
            <pc:docMk/>
            <pc:sldMk cId="3664801304" sldId="301"/>
            <ac:spMk id="25" creationId="{B197865D-E987-7D03-D962-9999928C4B47}"/>
          </ac:spMkLst>
        </pc:spChg>
        <pc:spChg chg="mod">
          <ac:chgData name="Patricia Tating" userId="2d5de998-745e-443f-88de-c8e3200a6ba5" providerId="ADAL" clId="{9F550BA5-B771-421B-858A-8E9E70EBA6A7}" dt="2024-04-03T01:03:51.966" v="70" actId="20577"/>
          <ac:spMkLst>
            <pc:docMk/>
            <pc:sldMk cId="3664801304" sldId="301"/>
            <ac:spMk id="434" creationId="{00000000-0000-0000-0000-000000000000}"/>
          </ac:spMkLst>
        </pc:spChg>
        <pc:spChg chg="del mod">
          <ac:chgData name="Patricia Tating" userId="2d5de998-745e-443f-88de-c8e3200a6ba5" providerId="ADAL" clId="{9F550BA5-B771-421B-858A-8E9E70EBA6A7}" dt="2024-04-03T01:03:59.423" v="75" actId="478"/>
          <ac:spMkLst>
            <pc:docMk/>
            <pc:sldMk cId="3664801304" sldId="301"/>
            <ac:spMk id="435" creationId="{00000000-0000-0000-0000-000000000000}"/>
          </ac:spMkLst>
        </pc:spChg>
        <pc:spChg chg="del">
          <ac:chgData name="Patricia Tating" userId="2d5de998-745e-443f-88de-c8e3200a6ba5" providerId="ADAL" clId="{9F550BA5-B771-421B-858A-8E9E70EBA6A7}" dt="2024-04-03T01:04:05.027" v="76" actId="478"/>
          <ac:spMkLst>
            <pc:docMk/>
            <pc:sldMk cId="3664801304" sldId="301"/>
            <ac:spMk id="436" creationId="{00000000-0000-0000-0000-000000000000}"/>
          </ac:spMkLst>
        </pc:spChg>
        <pc:spChg chg="del">
          <ac:chgData name="Patricia Tating" userId="2d5de998-745e-443f-88de-c8e3200a6ba5" providerId="ADAL" clId="{9F550BA5-B771-421B-858A-8E9E70EBA6A7}" dt="2024-04-03T01:04:05.027" v="76" actId="478"/>
          <ac:spMkLst>
            <pc:docMk/>
            <pc:sldMk cId="3664801304" sldId="301"/>
            <ac:spMk id="437" creationId="{00000000-0000-0000-0000-000000000000}"/>
          </ac:spMkLst>
        </pc:spChg>
        <pc:spChg chg="del">
          <ac:chgData name="Patricia Tating" userId="2d5de998-745e-443f-88de-c8e3200a6ba5" providerId="ADAL" clId="{9F550BA5-B771-421B-858A-8E9E70EBA6A7}" dt="2024-04-03T01:04:05.027" v="76" actId="478"/>
          <ac:spMkLst>
            <pc:docMk/>
            <pc:sldMk cId="3664801304" sldId="301"/>
            <ac:spMk id="438" creationId="{00000000-0000-0000-0000-000000000000}"/>
          </ac:spMkLst>
        </pc:spChg>
        <pc:spChg chg="del mod">
          <ac:chgData name="Patricia Tating" userId="2d5de998-745e-443f-88de-c8e3200a6ba5" providerId="ADAL" clId="{9F550BA5-B771-421B-858A-8E9E70EBA6A7}" dt="2024-04-03T01:03:55.827" v="72" actId="478"/>
          <ac:spMkLst>
            <pc:docMk/>
            <pc:sldMk cId="3664801304" sldId="301"/>
            <ac:spMk id="439" creationId="{00000000-0000-0000-0000-000000000000}"/>
          </ac:spMkLst>
        </pc:spChg>
        <pc:spChg chg="del">
          <ac:chgData name="Patricia Tating" userId="2d5de998-745e-443f-88de-c8e3200a6ba5" providerId="ADAL" clId="{9F550BA5-B771-421B-858A-8E9E70EBA6A7}" dt="2024-04-03T01:04:11.477" v="79" actId="478"/>
          <ac:spMkLst>
            <pc:docMk/>
            <pc:sldMk cId="3664801304" sldId="301"/>
            <ac:spMk id="441" creationId="{00000000-0000-0000-0000-000000000000}"/>
          </ac:spMkLst>
        </pc:spChg>
        <pc:spChg chg="del">
          <ac:chgData name="Patricia Tating" userId="2d5de998-745e-443f-88de-c8e3200a6ba5" providerId="ADAL" clId="{9F550BA5-B771-421B-858A-8E9E70EBA6A7}" dt="2024-04-03T01:04:07.582" v="77" actId="478"/>
          <ac:spMkLst>
            <pc:docMk/>
            <pc:sldMk cId="3664801304" sldId="301"/>
            <ac:spMk id="442" creationId="{00000000-0000-0000-0000-000000000000}"/>
          </ac:spMkLst>
        </pc:spChg>
        <pc:spChg chg="del">
          <ac:chgData name="Patricia Tating" userId="2d5de998-745e-443f-88de-c8e3200a6ba5" providerId="ADAL" clId="{9F550BA5-B771-421B-858A-8E9E70EBA6A7}" dt="2024-04-03T01:04:07.582" v="77" actId="478"/>
          <ac:spMkLst>
            <pc:docMk/>
            <pc:sldMk cId="3664801304" sldId="301"/>
            <ac:spMk id="443" creationId="{00000000-0000-0000-0000-000000000000}"/>
          </ac:spMkLst>
        </pc:spChg>
        <pc:spChg chg="del">
          <ac:chgData name="Patricia Tating" userId="2d5de998-745e-443f-88de-c8e3200a6ba5" providerId="ADAL" clId="{9F550BA5-B771-421B-858A-8E9E70EBA6A7}" dt="2024-04-03T01:04:05.027" v="76" actId="478"/>
          <ac:spMkLst>
            <pc:docMk/>
            <pc:sldMk cId="3664801304" sldId="301"/>
            <ac:spMk id="444" creationId="{00000000-0000-0000-0000-000000000000}"/>
          </ac:spMkLst>
        </pc:spChg>
        <pc:spChg chg="del">
          <ac:chgData name="Patricia Tating" userId="2d5de998-745e-443f-88de-c8e3200a6ba5" providerId="ADAL" clId="{9F550BA5-B771-421B-858A-8E9E70EBA6A7}" dt="2024-04-03T01:04:05.027" v="76" actId="478"/>
          <ac:spMkLst>
            <pc:docMk/>
            <pc:sldMk cId="3664801304" sldId="301"/>
            <ac:spMk id="445" creationId="{00000000-0000-0000-0000-000000000000}"/>
          </ac:spMkLst>
        </pc:spChg>
        <pc:spChg chg="del">
          <ac:chgData name="Patricia Tating" userId="2d5de998-745e-443f-88de-c8e3200a6ba5" providerId="ADAL" clId="{9F550BA5-B771-421B-858A-8E9E70EBA6A7}" dt="2024-04-03T01:04:07.582" v="77" actId="478"/>
          <ac:spMkLst>
            <pc:docMk/>
            <pc:sldMk cId="3664801304" sldId="301"/>
            <ac:spMk id="446" creationId="{00000000-0000-0000-0000-000000000000}"/>
          </ac:spMkLst>
        </pc:spChg>
        <pc:graphicFrameChg chg="add del mod modGraphic">
          <ac:chgData name="Patricia Tating" userId="2d5de998-745e-443f-88de-c8e3200a6ba5" providerId="ADAL" clId="{9F550BA5-B771-421B-858A-8E9E70EBA6A7}" dt="2024-04-03T01:31:57.584" v="751" actId="20577"/>
          <ac:graphicFrameMkLst>
            <pc:docMk/>
            <pc:sldMk cId="3664801304" sldId="301"/>
            <ac:graphicFrameMk id="26" creationId="{7E65F36D-EDDF-A8A4-DD9D-EE7692163D6A}"/>
          </ac:graphicFrameMkLst>
        </pc:graphicFrameChg>
      </pc:sldChg>
      <pc:sldChg chg="addSp modSp add mod">
        <pc:chgData name="Patricia Tating" userId="2d5de998-745e-443f-88de-c8e3200a6ba5" providerId="ADAL" clId="{9F550BA5-B771-421B-858A-8E9E70EBA6A7}" dt="2024-04-03T02:01:20.886" v="1137" actId="20577"/>
        <pc:sldMkLst>
          <pc:docMk/>
          <pc:sldMk cId="1260015279" sldId="302"/>
        </pc:sldMkLst>
        <pc:spChg chg="add mod">
          <ac:chgData name="Patricia Tating" userId="2d5de998-745e-443f-88de-c8e3200a6ba5" providerId="ADAL" clId="{9F550BA5-B771-421B-858A-8E9E70EBA6A7}" dt="2024-04-03T02:01:20.886" v="1137" actId="20577"/>
          <ac:spMkLst>
            <pc:docMk/>
            <pc:sldMk cId="1260015279" sldId="302"/>
            <ac:spMk id="2" creationId="{ECEFF3B6-8482-C55E-90E7-517AC9631D63}"/>
          </ac:spMkLst>
        </pc:spChg>
        <pc:spChg chg="add mod ord">
          <ac:chgData name="Patricia Tating" userId="2d5de998-745e-443f-88de-c8e3200a6ba5" providerId="ADAL" clId="{9F550BA5-B771-421B-858A-8E9E70EBA6A7}" dt="2024-04-03T01:53:59.730" v="1084" actId="2085"/>
          <ac:spMkLst>
            <pc:docMk/>
            <pc:sldMk cId="1260015279" sldId="302"/>
            <ac:spMk id="3" creationId="{CE5767A9-6AE5-5DFC-0A96-9D4808AF5D37}"/>
          </ac:spMkLst>
        </pc:spChg>
        <pc:spChg chg="mod">
          <ac:chgData name="Patricia Tating" userId="2d5de998-745e-443f-88de-c8e3200a6ba5" providerId="ADAL" clId="{9F550BA5-B771-421B-858A-8E9E70EBA6A7}" dt="2024-04-03T01:04:34.053" v="96" actId="20577"/>
          <ac:spMkLst>
            <pc:docMk/>
            <pc:sldMk cId="1260015279" sldId="302"/>
            <ac:spMk id="434" creationId="{00000000-0000-0000-0000-000000000000}"/>
          </ac:spMkLst>
        </pc:spChg>
        <pc:graphicFrameChg chg="mod modGraphic">
          <ac:chgData name="Patricia Tating" userId="2d5de998-745e-443f-88de-c8e3200a6ba5" providerId="ADAL" clId="{9F550BA5-B771-421B-858A-8E9E70EBA6A7}" dt="2024-04-03T01:54:26.695" v="1086" actId="20577"/>
          <ac:graphicFrameMkLst>
            <pc:docMk/>
            <pc:sldMk cId="1260015279" sldId="302"/>
            <ac:graphicFrameMk id="26" creationId="{7E65F36D-EDDF-A8A4-DD9D-EE7692163D6A}"/>
          </ac:graphicFrameMkLst>
        </pc:graphicFrameChg>
      </pc:sldChg>
      <pc:sldChg chg="modSp new mod ord">
        <pc:chgData name="Patricia Tating" userId="2d5de998-745e-443f-88de-c8e3200a6ba5" providerId="ADAL" clId="{9F550BA5-B771-421B-858A-8E9E70EBA6A7}" dt="2024-04-06T06:12:12.268" v="1811" actId="20577"/>
        <pc:sldMkLst>
          <pc:docMk/>
          <pc:sldMk cId="365353648" sldId="303"/>
        </pc:sldMkLst>
        <pc:spChg chg="mod">
          <ac:chgData name="Patricia Tating" userId="2d5de998-745e-443f-88de-c8e3200a6ba5" providerId="ADAL" clId="{9F550BA5-B771-421B-858A-8E9E70EBA6A7}" dt="2024-04-06T06:12:12.268" v="1811" actId="20577"/>
          <ac:spMkLst>
            <pc:docMk/>
            <pc:sldMk cId="365353648" sldId="303"/>
            <ac:spMk id="2" creationId="{87B6F655-D4DD-3EC1-5D26-A1B842DCAE71}"/>
          </ac:spMkLst>
        </pc:spChg>
      </pc:sldChg>
      <pc:sldChg chg="modSp add mod">
        <pc:chgData name="Patricia Tating" userId="2d5de998-745e-443f-88de-c8e3200a6ba5" providerId="ADAL" clId="{9F550BA5-B771-421B-858A-8E9E70EBA6A7}" dt="2024-04-03T01:05:41.934" v="166" actId="20577"/>
        <pc:sldMkLst>
          <pc:docMk/>
          <pc:sldMk cId="3636331519" sldId="304"/>
        </pc:sldMkLst>
        <pc:spChg chg="mod">
          <ac:chgData name="Patricia Tating" userId="2d5de998-745e-443f-88de-c8e3200a6ba5" providerId="ADAL" clId="{9F550BA5-B771-421B-858A-8E9E70EBA6A7}" dt="2024-04-03T01:05:41.934" v="166" actId="20577"/>
          <ac:spMkLst>
            <pc:docMk/>
            <pc:sldMk cId="3636331519" sldId="304"/>
            <ac:spMk id="2" creationId="{87B6F655-D4DD-3EC1-5D26-A1B842DCAE71}"/>
          </ac:spMkLst>
        </pc:spChg>
      </pc:sldChg>
      <pc:sldChg chg="modSp add mod">
        <pc:chgData name="Patricia Tating" userId="2d5de998-745e-443f-88de-c8e3200a6ba5" providerId="ADAL" clId="{9F550BA5-B771-421B-858A-8E9E70EBA6A7}" dt="2024-04-03T01:06:10.113" v="184" actId="20577"/>
        <pc:sldMkLst>
          <pc:docMk/>
          <pc:sldMk cId="1506548695" sldId="305"/>
        </pc:sldMkLst>
        <pc:spChg chg="mod">
          <ac:chgData name="Patricia Tating" userId="2d5de998-745e-443f-88de-c8e3200a6ba5" providerId="ADAL" clId="{9F550BA5-B771-421B-858A-8E9E70EBA6A7}" dt="2024-04-03T01:06:10.113" v="184" actId="20577"/>
          <ac:spMkLst>
            <pc:docMk/>
            <pc:sldMk cId="1506548695" sldId="305"/>
            <ac:spMk id="364" creationId="{00000000-0000-0000-0000-000000000000}"/>
          </ac:spMkLst>
        </pc:spChg>
      </pc:sldChg>
      <pc:sldChg chg="modSp add mod">
        <pc:chgData name="Patricia Tating" userId="2d5de998-745e-443f-88de-c8e3200a6ba5" providerId="ADAL" clId="{9F550BA5-B771-421B-858A-8E9E70EBA6A7}" dt="2024-04-03T01:06:41.592" v="213" actId="20577"/>
        <pc:sldMkLst>
          <pc:docMk/>
          <pc:sldMk cId="3864830376" sldId="306"/>
        </pc:sldMkLst>
        <pc:spChg chg="mod">
          <ac:chgData name="Patricia Tating" userId="2d5de998-745e-443f-88de-c8e3200a6ba5" providerId="ADAL" clId="{9F550BA5-B771-421B-858A-8E9E70EBA6A7}" dt="2024-04-03T01:06:41.592" v="213" actId="20577"/>
          <ac:spMkLst>
            <pc:docMk/>
            <pc:sldMk cId="3864830376" sldId="306"/>
            <ac:spMk id="364" creationId="{00000000-0000-0000-0000-000000000000}"/>
          </ac:spMkLst>
        </pc:spChg>
      </pc:sldChg>
      <pc:sldChg chg="modSp add mod">
        <pc:chgData name="Patricia Tating" userId="2d5de998-745e-443f-88de-c8e3200a6ba5" providerId="ADAL" clId="{9F550BA5-B771-421B-858A-8E9E70EBA6A7}" dt="2024-04-03T01:09:18.545" v="230" actId="20577"/>
        <pc:sldMkLst>
          <pc:docMk/>
          <pc:sldMk cId="2533175434" sldId="307"/>
        </pc:sldMkLst>
        <pc:spChg chg="mod">
          <ac:chgData name="Patricia Tating" userId="2d5de998-745e-443f-88de-c8e3200a6ba5" providerId="ADAL" clId="{9F550BA5-B771-421B-858A-8E9E70EBA6A7}" dt="2024-04-03T01:09:18.545" v="230" actId="20577"/>
          <ac:spMkLst>
            <pc:docMk/>
            <pc:sldMk cId="2533175434" sldId="307"/>
            <ac:spMk id="364" creationId="{00000000-0000-0000-0000-000000000000}"/>
          </ac:spMkLst>
        </pc:spChg>
      </pc:sldChg>
      <pc:sldChg chg="add">
        <pc:chgData name="Patricia Tating" userId="2d5de998-745e-443f-88de-c8e3200a6ba5" providerId="ADAL" clId="{9F550BA5-B771-421B-858A-8E9E70EBA6A7}" dt="2024-04-03T01:09:23.252" v="231"/>
        <pc:sldMkLst>
          <pc:docMk/>
          <pc:sldMk cId="1677983264" sldId="308"/>
        </pc:sldMkLst>
      </pc:sldChg>
      <pc:sldChg chg="addSp delSp modSp add mod">
        <pc:chgData name="Patricia Tating" userId="2d5de998-745e-443f-88de-c8e3200a6ba5" providerId="ADAL" clId="{9F550BA5-B771-421B-858A-8E9E70EBA6A7}" dt="2024-04-03T02:00:11.235" v="1115" actId="1035"/>
        <pc:sldMkLst>
          <pc:docMk/>
          <pc:sldMk cId="2813638755" sldId="309"/>
        </pc:sldMkLst>
        <pc:spChg chg="mod">
          <ac:chgData name="Patricia Tating" userId="2d5de998-745e-443f-88de-c8e3200a6ba5" providerId="ADAL" clId="{9F550BA5-B771-421B-858A-8E9E70EBA6A7}" dt="2024-04-03T01:09:45.225" v="257" actId="20577"/>
          <ac:spMkLst>
            <pc:docMk/>
            <pc:sldMk cId="2813638755" sldId="309"/>
            <ac:spMk id="2" creationId="{87B6F655-D4DD-3EC1-5D26-A1B842DCAE71}"/>
          </ac:spMkLst>
        </pc:spChg>
        <pc:spChg chg="add mod">
          <ac:chgData name="Patricia Tating" userId="2d5de998-745e-443f-88de-c8e3200a6ba5" providerId="ADAL" clId="{9F550BA5-B771-421B-858A-8E9E70EBA6A7}" dt="2024-04-03T02:00:11.235" v="1115" actId="1035"/>
          <ac:spMkLst>
            <pc:docMk/>
            <pc:sldMk cId="2813638755" sldId="309"/>
            <ac:spMk id="6" creationId="{1AF391B2-EBE2-D2D8-C97D-E4FD420C9D9B}"/>
          </ac:spMkLst>
        </pc:spChg>
        <pc:picChg chg="del">
          <ac:chgData name="Patricia Tating" userId="2d5de998-745e-443f-88de-c8e3200a6ba5" providerId="ADAL" clId="{9F550BA5-B771-421B-858A-8E9E70EBA6A7}" dt="2024-04-03T01:09:46.740" v="258" actId="478"/>
          <ac:picMkLst>
            <pc:docMk/>
            <pc:sldMk cId="2813638755" sldId="309"/>
            <ac:picMk id="3" creationId="{EE12BB29-E782-96E1-0138-88045BB2EA79}"/>
          </ac:picMkLst>
        </pc:picChg>
        <pc:picChg chg="add mod">
          <ac:chgData name="Patricia Tating" userId="2d5de998-745e-443f-88de-c8e3200a6ba5" providerId="ADAL" clId="{9F550BA5-B771-421B-858A-8E9E70EBA6A7}" dt="2024-04-03T01:59:34.275" v="1107" actId="1076"/>
          <ac:picMkLst>
            <pc:docMk/>
            <pc:sldMk cId="2813638755" sldId="309"/>
            <ac:picMk id="5" creationId="{5F154958-5F2C-62A1-AA83-28EC71CFD837}"/>
          </ac:picMkLst>
        </pc:picChg>
      </pc:sldChg>
      <pc:sldChg chg="modSp add mod">
        <pc:chgData name="Patricia Tating" userId="2d5de998-745e-443f-88de-c8e3200a6ba5" providerId="ADAL" clId="{9F550BA5-B771-421B-858A-8E9E70EBA6A7}" dt="2024-04-03T01:10:46.775" v="271" actId="20577"/>
        <pc:sldMkLst>
          <pc:docMk/>
          <pc:sldMk cId="3831074277" sldId="310"/>
        </pc:sldMkLst>
        <pc:spChg chg="mod">
          <ac:chgData name="Patricia Tating" userId="2d5de998-745e-443f-88de-c8e3200a6ba5" providerId="ADAL" clId="{9F550BA5-B771-421B-858A-8E9E70EBA6A7}" dt="2024-04-03T01:10:46.775" v="271" actId="20577"/>
          <ac:spMkLst>
            <pc:docMk/>
            <pc:sldMk cId="3831074277" sldId="310"/>
            <ac:spMk id="426" creationId="{00000000-0000-0000-0000-000000000000}"/>
          </ac:spMkLst>
        </pc:spChg>
      </pc:sldChg>
      <pc:sldChg chg="modSp add mod">
        <pc:chgData name="Patricia Tating" userId="2d5de998-745e-443f-88de-c8e3200a6ba5" providerId="ADAL" clId="{9F550BA5-B771-421B-858A-8E9E70EBA6A7}" dt="2024-04-03T01:13:11.472" v="307" actId="20577"/>
        <pc:sldMkLst>
          <pc:docMk/>
          <pc:sldMk cId="3251904512" sldId="311"/>
        </pc:sldMkLst>
        <pc:spChg chg="mod">
          <ac:chgData name="Patricia Tating" userId="2d5de998-745e-443f-88de-c8e3200a6ba5" providerId="ADAL" clId="{9F550BA5-B771-421B-858A-8E9E70EBA6A7}" dt="2024-04-03T01:13:11.472" v="307" actId="20577"/>
          <ac:spMkLst>
            <pc:docMk/>
            <pc:sldMk cId="3251904512" sldId="311"/>
            <ac:spMk id="364" creationId="{00000000-0000-0000-0000-000000000000}"/>
          </ac:spMkLst>
        </pc:spChg>
      </pc:sldChg>
      <pc:sldChg chg="addSp modSp new mod">
        <pc:chgData name="Patricia Tating" userId="2d5de998-745e-443f-88de-c8e3200a6ba5" providerId="ADAL" clId="{9F550BA5-B771-421B-858A-8E9E70EBA6A7}" dt="2024-04-06T06:13:33.209" v="1814" actId="20577"/>
        <pc:sldMkLst>
          <pc:docMk/>
          <pc:sldMk cId="8888900" sldId="312"/>
        </pc:sldMkLst>
        <pc:spChg chg="mod">
          <ac:chgData name="Patricia Tating" userId="2d5de998-745e-443f-88de-c8e3200a6ba5" providerId="ADAL" clId="{9F550BA5-B771-421B-858A-8E9E70EBA6A7}" dt="2024-04-03T02:00:51.983" v="1130" actId="20577"/>
          <ac:spMkLst>
            <pc:docMk/>
            <pc:sldMk cId="8888900" sldId="312"/>
            <ac:spMk id="2" creationId="{9418BAA2-FEED-8B9F-6E16-1AAA6CD88CF6}"/>
          </ac:spMkLst>
        </pc:spChg>
        <pc:spChg chg="add mod">
          <ac:chgData name="Patricia Tating" userId="2d5de998-745e-443f-88de-c8e3200a6ba5" providerId="ADAL" clId="{9F550BA5-B771-421B-858A-8E9E70EBA6A7}" dt="2024-04-03T02:01:50.663" v="1162"/>
          <ac:spMkLst>
            <pc:docMk/>
            <pc:sldMk cId="8888900" sldId="312"/>
            <ac:spMk id="4" creationId="{756B5ACB-7170-6685-9669-ACE2C9402A0F}"/>
          </ac:spMkLst>
        </pc:spChg>
        <pc:spChg chg="add mod">
          <ac:chgData name="Patricia Tating" userId="2d5de998-745e-443f-88de-c8e3200a6ba5" providerId="ADAL" clId="{9F550BA5-B771-421B-858A-8E9E70EBA6A7}" dt="2024-04-06T06:13:33.209" v="1814" actId="20577"/>
          <ac:spMkLst>
            <pc:docMk/>
            <pc:sldMk cId="8888900" sldId="312"/>
            <ac:spMk id="6" creationId="{587A9A4B-1835-DC81-7175-202378268568}"/>
          </ac:spMkLst>
        </pc:spChg>
        <pc:spChg chg="add mod">
          <ac:chgData name="Patricia Tating" userId="2d5de998-745e-443f-88de-c8e3200a6ba5" providerId="ADAL" clId="{9F550BA5-B771-421B-858A-8E9E70EBA6A7}" dt="2024-04-03T02:02:37.303" v="1168" actId="14100"/>
          <ac:spMkLst>
            <pc:docMk/>
            <pc:sldMk cId="8888900" sldId="312"/>
            <ac:spMk id="8" creationId="{783BC385-0F94-63D3-EA4A-0E157F0316A9}"/>
          </ac:spMkLst>
        </pc:spChg>
        <pc:spChg chg="add mod ord">
          <ac:chgData name="Patricia Tating" userId="2d5de998-745e-443f-88de-c8e3200a6ba5" providerId="ADAL" clId="{9F550BA5-B771-421B-858A-8E9E70EBA6A7}" dt="2024-04-03T02:03:22.923" v="1175" actId="164"/>
          <ac:spMkLst>
            <pc:docMk/>
            <pc:sldMk cId="8888900" sldId="312"/>
            <ac:spMk id="9" creationId="{13682049-134A-55E3-1438-319DFF9FB58F}"/>
          </ac:spMkLst>
        </pc:spChg>
        <pc:grpChg chg="add mod">
          <ac:chgData name="Patricia Tating" userId="2d5de998-745e-443f-88de-c8e3200a6ba5" providerId="ADAL" clId="{9F550BA5-B771-421B-858A-8E9E70EBA6A7}" dt="2024-04-03T02:03:25.347" v="1176" actId="1076"/>
          <ac:grpSpMkLst>
            <pc:docMk/>
            <pc:sldMk cId="8888900" sldId="312"/>
            <ac:grpSpMk id="10" creationId="{AEB7D44A-9912-BA83-2BA2-D3B9E028E277}"/>
          </ac:grpSpMkLst>
        </pc:grpChg>
      </pc:sldChg>
      <pc:sldChg chg="new del">
        <pc:chgData name="Patricia Tating" userId="2d5de998-745e-443f-88de-c8e3200a6ba5" providerId="ADAL" clId="{9F550BA5-B771-421B-858A-8E9E70EBA6A7}" dt="2024-04-03T02:00:24.602" v="1117" actId="680"/>
        <pc:sldMkLst>
          <pc:docMk/>
          <pc:sldMk cId="323708997" sldId="312"/>
        </pc:sldMkLst>
      </pc:sldChg>
      <pc:sldChg chg="addSp modSp new mod">
        <pc:chgData name="Patricia Tating" userId="2d5de998-745e-443f-88de-c8e3200a6ba5" providerId="ADAL" clId="{9F550BA5-B771-421B-858A-8E9E70EBA6A7}" dt="2024-04-03T02:05:13.847" v="1190" actId="1076"/>
        <pc:sldMkLst>
          <pc:docMk/>
          <pc:sldMk cId="3058241177" sldId="313"/>
        </pc:sldMkLst>
        <pc:spChg chg="mod">
          <ac:chgData name="Patricia Tating" userId="2d5de998-745e-443f-88de-c8e3200a6ba5" providerId="ADAL" clId="{9F550BA5-B771-421B-858A-8E9E70EBA6A7}" dt="2024-04-03T02:04:20.150" v="1180"/>
          <ac:spMkLst>
            <pc:docMk/>
            <pc:sldMk cId="3058241177" sldId="313"/>
            <ac:spMk id="2" creationId="{E2A3E357-D524-290A-74FF-729BB9F44F68}"/>
          </ac:spMkLst>
        </pc:spChg>
        <pc:spChg chg="add mod">
          <ac:chgData name="Patricia Tating" userId="2d5de998-745e-443f-88de-c8e3200a6ba5" providerId="ADAL" clId="{9F550BA5-B771-421B-858A-8E9E70EBA6A7}" dt="2024-04-03T02:05:13.847" v="1190" actId="1076"/>
          <ac:spMkLst>
            <pc:docMk/>
            <pc:sldMk cId="3058241177" sldId="313"/>
            <ac:spMk id="5" creationId="{CA983B27-BD70-BDE9-48E0-5F5207AFEFFB}"/>
          </ac:spMkLst>
        </pc:spChg>
        <pc:picChg chg="add mod">
          <ac:chgData name="Patricia Tating" userId="2d5de998-745e-443f-88de-c8e3200a6ba5" providerId="ADAL" clId="{9F550BA5-B771-421B-858A-8E9E70EBA6A7}" dt="2024-04-03T02:04:03.419" v="1179" actId="1076"/>
          <ac:picMkLst>
            <pc:docMk/>
            <pc:sldMk cId="3058241177" sldId="313"/>
            <ac:picMk id="4" creationId="{AEB82694-D78F-6C68-76FB-CB2C2285C7F5}"/>
          </ac:picMkLst>
        </pc:picChg>
      </pc:sldChg>
      <pc:sldChg chg="new del">
        <pc:chgData name="Patricia Tating" userId="2d5de998-745e-443f-88de-c8e3200a6ba5" providerId="ADAL" clId="{9F550BA5-B771-421B-858A-8E9E70EBA6A7}" dt="2024-04-03T02:05:48.493" v="1192" actId="680"/>
        <pc:sldMkLst>
          <pc:docMk/>
          <pc:sldMk cId="1615434063" sldId="314"/>
        </pc:sldMkLst>
      </pc:sldChg>
      <pc:sldChg chg="addSp delSp modSp add mod ord">
        <pc:chgData name="Patricia Tating" userId="2d5de998-745e-443f-88de-c8e3200a6ba5" providerId="ADAL" clId="{9F550BA5-B771-421B-858A-8E9E70EBA6A7}" dt="2024-04-03T02:18:02.677" v="1560" actId="20577"/>
        <pc:sldMkLst>
          <pc:docMk/>
          <pc:sldMk cId="3587386684" sldId="314"/>
        </pc:sldMkLst>
        <pc:spChg chg="mod">
          <ac:chgData name="Patricia Tating" userId="2d5de998-745e-443f-88de-c8e3200a6ba5" providerId="ADAL" clId="{9F550BA5-B771-421B-858A-8E9E70EBA6A7}" dt="2024-04-03T02:07:03.825" v="1200" actId="947"/>
          <ac:spMkLst>
            <pc:docMk/>
            <pc:sldMk cId="3587386684" sldId="314"/>
            <ac:spMk id="2" creationId="{9418BAA2-FEED-8B9F-6E16-1AAA6CD88CF6}"/>
          </ac:spMkLst>
        </pc:spChg>
        <pc:spChg chg="add del mod">
          <ac:chgData name="Patricia Tating" userId="2d5de998-745e-443f-88de-c8e3200a6ba5" providerId="ADAL" clId="{9F550BA5-B771-421B-858A-8E9E70EBA6A7}" dt="2024-04-03T02:14:17.190" v="1516" actId="478"/>
          <ac:spMkLst>
            <pc:docMk/>
            <pc:sldMk cId="3587386684" sldId="314"/>
            <ac:spMk id="3" creationId="{C8A3DCB9-8593-6401-D971-CF2081DA5C0B}"/>
          </ac:spMkLst>
        </pc:spChg>
        <pc:spChg chg="del">
          <ac:chgData name="Patricia Tating" userId="2d5de998-745e-443f-88de-c8e3200a6ba5" providerId="ADAL" clId="{9F550BA5-B771-421B-858A-8E9E70EBA6A7}" dt="2024-04-03T02:07:39.861" v="1202" actId="478"/>
          <ac:spMkLst>
            <pc:docMk/>
            <pc:sldMk cId="3587386684" sldId="314"/>
            <ac:spMk id="4" creationId="{756B5ACB-7170-6685-9669-ACE2C9402A0F}"/>
          </ac:spMkLst>
        </pc:spChg>
        <pc:spChg chg="add">
          <ac:chgData name="Patricia Tating" userId="2d5de998-745e-443f-88de-c8e3200a6ba5" providerId="ADAL" clId="{9F550BA5-B771-421B-858A-8E9E70EBA6A7}" dt="2024-04-03T02:08:23.001" v="1231"/>
          <ac:spMkLst>
            <pc:docMk/>
            <pc:sldMk cId="3587386684" sldId="314"/>
            <ac:spMk id="5" creationId="{7689154C-DA71-C9BB-C929-1140B8D1E913}"/>
          </ac:spMkLst>
        </pc:spChg>
        <pc:spChg chg="mod">
          <ac:chgData name="Patricia Tating" userId="2d5de998-745e-443f-88de-c8e3200a6ba5" providerId="ADAL" clId="{9F550BA5-B771-421B-858A-8E9E70EBA6A7}" dt="2024-04-03T02:17:19.535" v="1531" actId="207"/>
          <ac:spMkLst>
            <pc:docMk/>
            <pc:sldMk cId="3587386684" sldId="314"/>
            <ac:spMk id="6" creationId="{587A9A4B-1835-DC81-7175-202378268568}"/>
          </ac:spMkLst>
        </pc:spChg>
        <pc:spChg chg="mod">
          <ac:chgData name="Patricia Tating" userId="2d5de998-745e-443f-88de-c8e3200a6ba5" providerId="ADAL" clId="{9F550BA5-B771-421B-858A-8E9E70EBA6A7}" dt="2024-04-03T02:18:02.677" v="1560" actId="20577"/>
          <ac:spMkLst>
            <pc:docMk/>
            <pc:sldMk cId="3587386684" sldId="314"/>
            <ac:spMk id="8" creationId="{783BC385-0F94-63D3-EA4A-0E157F0316A9}"/>
          </ac:spMkLst>
        </pc:spChg>
        <pc:spChg chg="add">
          <ac:chgData name="Patricia Tating" userId="2d5de998-745e-443f-88de-c8e3200a6ba5" providerId="ADAL" clId="{9F550BA5-B771-421B-858A-8E9E70EBA6A7}" dt="2024-04-03T02:16:57.910" v="1517"/>
          <ac:spMkLst>
            <pc:docMk/>
            <pc:sldMk cId="3587386684" sldId="314"/>
            <ac:spMk id="12" creationId="{762C8A61-D5F4-EE04-56E3-B9CA712063E8}"/>
          </ac:spMkLst>
        </pc:spChg>
        <pc:grpChg chg="mod">
          <ac:chgData name="Patricia Tating" userId="2d5de998-745e-443f-88de-c8e3200a6ba5" providerId="ADAL" clId="{9F550BA5-B771-421B-858A-8E9E70EBA6A7}" dt="2024-04-03T02:17:32.120" v="1533" actId="1076"/>
          <ac:grpSpMkLst>
            <pc:docMk/>
            <pc:sldMk cId="3587386684" sldId="314"/>
            <ac:grpSpMk id="10" creationId="{AEB7D44A-9912-BA83-2BA2-D3B9E028E277}"/>
          </ac:grpSpMkLst>
        </pc:grpChg>
        <pc:picChg chg="add del mod">
          <ac:chgData name="Patricia Tating" userId="2d5de998-745e-443f-88de-c8e3200a6ba5" providerId="ADAL" clId="{9F550BA5-B771-421B-858A-8E9E70EBA6A7}" dt="2024-04-03T02:12:32.131" v="1478" actId="478"/>
          <ac:picMkLst>
            <pc:docMk/>
            <pc:sldMk cId="3587386684" sldId="314"/>
            <ac:picMk id="11" creationId="{E46C93A4-9DE6-4BDA-F8BB-FDCBB2F1F805}"/>
          </ac:picMkLst>
        </pc:picChg>
      </pc:sldChg>
      <pc:sldChg chg="new del">
        <pc:chgData name="Patricia Tating" userId="2d5de998-745e-443f-88de-c8e3200a6ba5" providerId="ADAL" clId="{9F550BA5-B771-421B-858A-8E9E70EBA6A7}" dt="2024-04-03T02:13:10.768" v="1480" actId="680"/>
        <pc:sldMkLst>
          <pc:docMk/>
          <pc:sldMk cId="45365670" sldId="315"/>
        </pc:sldMkLst>
      </pc:sldChg>
      <pc:sldChg chg="delSp modSp add mod">
        <pc:chgData name="Patricia Tating" userId="2d5de998-745e-443f-88de-c8e3200a6ba5" providerId="ADAL" clId="{9F550BA5-B771-421B-858A-8E9E70EBA6A7}" dt="2024-04-03T02:13:42.853" v="1515" actId="1076"/>
        <pc:sldMkLst>
          <pc:docMk/>
          <pc:sldMk cId="1710604269" sldId="315"/>
        </pc:sldMkLst>
        <pc:spChg chg="mod">
          <ac:chgData name="Patricia Tating" userId="2d5de998-745e-443f-88de-c8e3200a6ba5" providerId="ADAL" clId="{9F550BA5-B771-421B-858A-8E9E70EBA6A7}" dt="2024-04-03T02:13:19.236" v="1494" actId="20577"/>
          <ac:spMkLst>
            <pc:docMk/>
            <pc:sldMk cId="1710604269" sldId="315"/>
            <ac:spMk id="2" creationId="{9418BAA2-FEED-8B9F-6E16-1AAA6CD88CF6}"/>
          </ac:spMkLst>
        </pc:spChg>
        <pc:spChg chg="mod">
          <ac:chgData name="Patricia Tating" userId="2d5de998-745e-443f-88de-c8e3200a6ba5" providerId="ADAL" clId="{9F550BA5-B771-421B-858A-8E9E70EBA6A7}" dt="2024-04-03T02:13:27.724" v="1496" actId="1076"/>
          <ac:spMkLst>
            <pc:docMk/>
            <pc:sldMk cId="1710604269" sldId="315"/>
            <ac:spMk id="3" creationId="{C8A3DCB9-8593-6401-D971-CF2081DA5C0B}"/>
          </ac:spMkLst>
        </pc:spChg>
        <pc:spChg chg="mod">
          <ac:chgData name="Patricia Tating" userId="2d5de998-745e-443f-88de-c8e3200a6ba5" providerId="ADAL" clId="{9F550BA5-B771-421B-858A-8E9E70EBA6A7}" dt="2024-04-03T02:13:42.853" v="1515" actId="1076"/>
          <ac:spMkLst>
            <pc:docMk/>
            <pc:sldMk cId="1710604269" sldId="315"/>
            <ac:spMk id="8" creationId="{783BC385-0F94-63D3-EA4A-0E157F0316A9}"/>
          </ac:spMkLst>
        </pc:spChg>
        <pc:grpChg chg="del">
          <ac:chgData name="Patricia Tating" userId="2d5de998-745e-443f-88de-c8e3200a6ba5" providerId="ADAL" clId="{9F550BA5-B771-421B-858A-8E9E70EBA6A7}" dt="2024-04-03T02:13:23.304" v="1495" actId="478"/>
          <ac:grpSpMkLst>
            <pc:docMk/>
            <pc:sldMk cId="1710604269" sldId="315"/>
            <ac:grpSpMk id="10" creationId="{AEB7D44A-9912-BA83-2BA2-D3B9E028E277}"/>
          </ac:grpSpMkLst>
        </pc:grpChg>
      </pc:sldChg>
      <pc:sldChg chg="addSp modSp new mod">
        <pc:chgData name="Patricia Tating" userId="2d5de998-745e-443f-88de-c8e3200a6ba5" providerId="ADAL" clId="{9F550BA5-B771-421B-858A-8E9E70EBA6A7}" dt="2024-04-03T02:26:39.248" v="1745" actId="20577"/>
        <pc:sldMkLst>
          <pc:docMk/>
          <pc:sldMk cId="2665175317" sldId="316"/>
        </pc:sldMkLst>
        <pc:spChg chg="mod">
          <ac:chgData name="Patricia Tating" userId="2d5de998-745e-443f-88de-c8e3200a6ba5" providerId="ADAL" clId="{9F550BA5-B771-421B-858A-8E9E70EBA6A7}" dt="2024-04-03T02:20:13.903" v="1598" actId="20577"/>
          <ac:spMkLst>
            <pc:docMk/>
            <pc:sldMk cId="2665175317" sldId="316"/>
            <ac:spMk id="2" creationId="{214CCC04-C50E-BDBA-36E5-D13801A39BF9}"/>
          </ac:spMkLst>
        </pc:spChg>
        <pc:spChg chg="add mod">
          <ac:chgData name="Patricia Tating" userId="2d5de998-745e-443f-88de-c8e3200a6ba5" providerId="ADAL" clId="{9F550BA5-B771-421B-858A-8E9E70EBA6A7}" dt="2024-04-03T02:26:22.817" v="1730" actId="1076"/>
          <ac:spMkLst>
            <pc:docMk/>
            <pc:sldMk cId="2665175317" sldId="316"/>
            <ac:spMk id="6" creationId="{186A4D23-05B7-D425-7223-AE93437F8CE4}"/>
          </ac:spMkLst>
        </pc:spChg>
        <pc:spChg chg="add mod">
          <ac:chgData name="Patricia Tating" userId="2d5de998-745e-443f-88de-c8e3200a6ba5" providerId="ADAL" clId="{9F550BA5-B771-421B-858A-8E9E70EBA6A7}" dt="2024-04-03T02:26:39.248" v="1745" actId="20577"/>
          <ac:spMkLst>
            <pc:docMk/>
            <pc:sldMk cId="2665175317" sldId="316"/>
            <ac:spMk id="7" creationId="{34EB160C-89F8-290E-8EB4-283B7176F9EB}"/>
          </ac:spMkLst>
        </pc:spChg>
        <pc:graphicFrameChg chg="add mod modGraphic">
          <ac:chgData name="Patricia Tating" userId="2d5de998-745e-443f-88de-c8e3200a6ba5" providerId="ADAL" clId="{9F550BA5-B771-421B-858A-8E9E70EBA6A7}" dt="2024-04-03T02:23:22.258" v="1668" actId="207"/>
          <ac:graphicFrameMkLst>
            <pc:docMk/>
            <pc:sldMk cId="2665175317" sldId="316"/>
            <ac:graphicFrameMk id="3" creationId="{21BDD7F2-70F8-CB60-75F9-40ADA11EE956}"/>
          </ac:graphicFrameMkLst>
        </pc:graphicFrameChg>
        <pc:graphicFrameChg chg="add mod modGraphic">
          <ac:chgData name="Patricia Tating" userId="2d5de998-745e-443f-88de-c8e3200a6ba5" providerId="ADAL" clId="{9F550BA5-B771-421B-858A-8E9E70EBA6A7}" dt="2024-04-03T02:24:23.356" v="1699" actId="122"/>
          <ac:graphicFrameMkLst>
            <pc:docMk/>
            <pc:sldMk cId="2665175317" sldId="316"/>
            <ac:graphicFrameMk id="4" creationId="{3B21EBDD-C500-5116-9784-E425AE77DE21}"/>
          </ac:graphicFrameMkLst>
        </pc:graphicFrameChg>
        <pc:graphicFrameChg chg="add mod modGraphic">
          <ac:chgData name="Patricia Tating" userId="2d5de998-745e-443f-88de-c8e3200a6ba5" providerId="ADAL" clId="{9F550BA5-B771-421B-858A-8E9E70EBA6A7}" dt="2024-04-03T02:26:29.233" v="1731" actId="1076"/>
          <ac:graphicFrameMkLst>
            <pc:docMk/>
            <pc:sldMk cId="2665175317" sldId="316"/>
            <ac:graphicFrameMk id="5" creationId="{164CF03F-94BD-34EC-C088-95B3C22F85D5}"/>
          </ac:graphicFrameMkLst>
        </pc:graphicFrameChg>
      </pc:sldChg>
      <pc:sldChg chg="addSp delSp modSp mod ord">
        <pc:chgData name="Patricia Tating" userId="2d5de998-745e-443f-88de-c8e3200a6ba5" providerId="ADAL" clId="{9F550BA5-B771-421B-858A-8E9E70EBA6A7}" dt="2024-04-03T16:22:14.052" v="1797"/>
        <pc:sldMkLst>
          <pc:docMk/>
          <pc:sldMk cId="1071640365" sldId="318"/>
        </pc:sldMkLst>
        <pc:graphicFrameChg chg="add mod modGraphic">
          <ac:chgData name="Patricia Tating" userId="2d5de998-745e-443f-88de-c8e3200a6ba5" providerId="ADAL" clId="{9F550BA5-B771-421B-858A-8E9E70EBA6A7}" dt="2024-04-03T16:22:14.052" v="1797"/>
          <ac:graphicFrameMkLst>
            <pc:docMk/>
            <pc:sldMk cId="1071640365" sldId="318"/>
            <ac:graphicFrameMk id="2" creationId="{127288BA-29FF-0407-6064-25612EB3C93C}"/>
          </ac:graphicFrameMkLst>
        </pc:graphicFrameChg>
        <pc:picChg chg="del mod">
          <ac:chgData name="Patricia Tating" userId="2d5de998-745e-443f-88de-c8e3200a6ba5" providerId="ADAL" clId="{9F550BA5-B771-421B-858A-8E9E70EBA6A7}" dt="2024-04-03T16:19:03.338" v="1772" actId="478"/>
          <ac:picMkLst>
            <pc:docMk/>
            <pc:sldMk cId="1071640365" sldId="318"/>
            <ac:picMk id="8" creationId="{C05F7FFF-A510-3407-A50B-709B330F4E43}"/>
          </ac:picMkLst>
        </pc:picChg>
      </pc:sldChg>
      <pc:sldChg chg="add">
        <pc:chgData name="Patricia Tating" userId="2d5de998-745e-443f-88de-c8e3200a6ba5" providerId="ADAL" clId="{9F550BA5-B771-421B-858A-8E9E70EBA6A7}" dt="2024-04-03T16:18:23.727" v="1771"/>
        <pc:sldMkLst>
          <pc:docMk/>
          <pc:sldMk cId="2106606808" sldId="320"/>
        </pc:sldMkLst>
      </pc:sldChg>
      <pc:sldChg chg="addSp modSp mod">
        <pc:chgData name="Patricia Tating" userId="2d5de998-745e-443f-88de-c8e3200a6ba5" providerId="ADAL" clId="{9F550BA5-B771-421B-858A-8E9E70EBA6A7}" dt="2024-04-06T06:17:23.545" v="1880" actId="20577"/>
        <pc:sldMkLst>
          <pc:docMk/>
          <pc:sldMk cId="3921121590" sldId="326"/>
        </pc:sldMkLst>
        <pc:spChg chg="add mod">
          <ac:chgData name="Patricia Tating" userId="2d5de998-745e-443f-88de-c8e3200a6ba5" providerId="ADAL" clId="{9F550BA5-B771-421B-858A-8E9E70EBA6A7}" dt="2024-04-06T06:17:23.545" v="1880" actId="20577"/>
          <ac:spMkLst>
            <pc:docMk/>
            <pc:sldMk cId="3921121590" sldId="326"/>
            <ac:spMk id="2" creationId="{29BE3A8B-AF8A-814F-FE43-4A650EE4E6F2}"/>
          </ac:spMkLst>
        </pc:spChg>
        <pc:spChg chg="add mod ord">
          <ac:chgData name="Patricia Tating" userId="2d5de998-745e-443f-88de-c8e3200a6ba5" providerId="ADAL" clId="{9F550BA5-B771-421B-858A-8E9E70EBA6A7}" dt="2024-04-06T06:17:09.813" v="1878" actId="13822"/>
          <ac:spMkLst>
            <pc:docMk/>
            <pc:sldMk cId="3921121590" sldId="326"/>
            <ac:spMk id="4" creationId="{2905796A-5D40-E462-C035-9529CB15C16B}"/>
          </ac:spMkLst>
        </pc:spChg>
        <pc:spChg chg="mod">
          <ac:chgData name="Patricia Tating" userId="2d5de998-745e-443f-88de-c8e3200a6ba5" providerId="ADAL" clId="{9F550BA5-B771-421B-858A-8E9E70EBA6A7}" dt="2024-04-06T06:16:35.789" v="1869" actId="164"/>
          <ac:spMkLst>
            <pc:docMk/>
            <pc:sldMk cId="3921121590" sldId="326"/>
            <ac:spMk id="6" creationId="{1E0F1FD8-79A8-4559-902D-D803B2ADF8CF}"/>
          </ac:spMkLst>
        </pc:spChg>
        <pc:spChg chg="mod">
          <ac:chgData name="Patricia Tating" userId="2d5de998-745e-443f-88de-c8e3200a6ba5" providerId="ADAL" clId="{9F550BA5-B771-421B-858A-8E9E70EBA6A7}" dt="2024-04-06T06:16:35.789" v="1869" actId="164"/>
          <ac:spMkLst>
            <pc:docMk/>
            <pc:sldMk cId="3921121590" sldId="326"/>
            <ac:spMk id="9" creationId="{C7EAAC20-5D85-4521-8FA2-21EF2EA00E2E}"/>
          </ac:spMkLst>
        </pc:spChg>
        <pc:spChg chg="mod">
          <ac:chgData name="Patricia Tating" userId="2d5de998-745e-443f-88de-c8e3200a6ba5" providerId="ADAL" clId="{9F550BA5-B771-421B-858A-8E9E70EBA6A7}" dt="2024-04-06T06:16:35.789" v="1869" actId="164"/>
          <ac:spMkLst>
            <pc:docMk/>
            <pc:sldMk cId="3921121590" sldId="326"/>
            <ac:spMk id="10" creationId="{B89BC1D5-6FBF-4776-9365-0B9294F095BD}"/>
          </ac:spMkLst>
        </pc:spChg>
        <pc:spChg chg="mod">
          <ac:chgData name="Patricia Tating" userId="2d5de998-745e-443f-88de-c8e3200a6ba5" providerId="ADAL" clId="{9F550BA5-B771-421B-858A-8E9E70EBA6A7}" dt="2024-04-06T06:16:35.789" v="1869" actId="164"/>
          <ac:spMkLst>
            <pc:docMk/>
            <pc:sldMk cId="3921121590" sldId="326"/>
            <ac:spMk id="11" creationId="{859F9E78-FC5C-448D-BCCE-AE7080FE7B77}"/>
          </ac:spMkLst>
        </pc:spChg>
        <pc:grpChg chg="add mod">
          <ac:chgData name="Patricia Tating" userId="2d5de998-745e-443f-88de-c8e3200a6ba5" providerId="ADAL" clId="{9F550BA5-B771-421B-858A-8E9E70EBA6A7}" dt="2024-04-06T06:16:39.246" v="1870" actId="1076"/>
          <ac:grpSpMkLst>
            <pc:docMk/>
            <pc:sldMk cId="3921121590" sldId="326"/>
            <ac:grpSpMk id="3" creationId="{54163619-C337-FB4F-F817-04ECCA51775B}"/>
          </ac:grpSpMkLst>
        </pc:grpChg>
        <pc:picChg chg="mod ord">
          <ac:chgData name="Patricia Tating" userId="2d5de998-745e-443f-88de-c8e3200a6ba5" providerId="ADAL" clId="{9F550BA5-B771-421B-858A-8E9E70EBA6A7}" dt="2024-04-06T06:16:35.789" v="1869" actId="164"/>
          <ac:picMkLst>
            <pc:docMk/>
            <pc:sldMk cId="3921121590" sldId="326"/>
            <ac:picMk id="5" creationId="{308B474D-1E66-4ADB-BFD1-DC046DDB9738}"/>
          </ac:picMkLst>
        </pc:picChg>
      </pc:sldChg>
      <pc:sldMasterChg chg="delSldLayout">
        <pc:chgData name="Patricia Tating" userId="2d5de998-745e-443f-88de-c8e3200a6ba5" providerId="ADAL" clId="{9F550BA5-B771-421B-858A-8E9E70EBA6A7}" dt="2024-04-03T01:04:27.726" v="85" actId="47"/>
        <pc:sldMasterMkLst>
          <pc:docMk/>
          <pc:sldMasterMk cId="0" sldId="2147483671"/>
        </pc:sldMasterMkLst>
        <pc:sldLayoutChg chg="del">
          <pc:chgData name="Patricia Tating" userId="2d5de998-745e-443f-88de-c8e3200a6ba5" providerId="ADAL" clId="{9F550BA5-B771-421B-858A-8E9E70EBA6A7}" dt="2024-04-03T01:04:27.726" v="85" actId="47"/>
          <pc:sldLayoutMkLst>
            <pc:docMk/>
            <pc:sldMasterMk cId="0" sldId="2147483671"/>
            <pc:sldLayoutMk cId="0" sldId="2147483653"/>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a839d46f2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2a839d46f2a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2021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a839d46f2a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a839d46f2a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5239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a839d46f2a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a839d46f2a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5394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a839d46f2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2a839d46f2a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39996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a839d46f2a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a839d46f2a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8372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0684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2a839d46f2a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2a839d46f2a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38021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73940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9535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a839d46f2a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a839d46f2a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71158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2a839d46f2a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2a839d46f2a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a839d46f2a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a839d46f2a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2001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2a839d46f2a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2a839d46f2a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1834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a839d46f2a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2a839d46f2a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5364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150"/>
            <a:ext cx="2646300" cy="5143500"/>
            <a:chOff x="0" y="150"/>
            <a:chExt cx="2646300" cy="5143500"/>
          </a:xfrm>
        </p:grpSpPr>
        <p:sp>
          <p:nvSpPr>
            <p:cNvPr id="10" name="Google Shape;10;p2"/>
            <p:cNvSpPr/>
            <p:nvPr/>
          </p:nvSpPr>
          <p:spPr>
            <a:xfrm>
              <a:off x="0" y="150"/>
              <a:ext cx="2646300" cy="5143500"/>
            </a:xfrm>
            <a:prstGeom prst="rect">
              <a:avLst/>
            </a:prstGeom>
            <a:solidFill>
              <a:srgbClr val="A1341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1" name="Google Shape;11;p2"/>
            <p:cNvSpPr/>
            <p:nvPr/>
          </p:nvSpPr>
          <p:spPr>
            <a:xfrm>
              <a:off x="208950" y="216575"/>
              <a:ext cx="2228400" cy="471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2" name="Google Shape;12;p2"/>
          <p:cNvGrpSpPr/>
          <p:nvPr/>
        </p:nvGrpSpPr>
        <p:grpSpPr>
          <a:xfrm flipH="1">
            <a:off x="8302188" y="4068823"/>
            <a:ext cx="1333583" cy="1070362"/>
            <a:chOff x="4137647" y="1609863"/>
            <a:chExt cx="2427345" cy="1948239"/>
          </a:xfrm>
        </p:grpSpPr>
        <p:sp>
          <p:nvSpPr>
            <p:cNvPr id="13" name="Google Shape;13;p2"/>
            <p:cNvSpPr/>
            <p:nvPr/>
          </p:nvSpPr>
          <p:spPr>
            <a:xfrm>
              <a:off x="4137647" y="1609863"/>
              <a:ext cx="1743075" cy="1741488"/>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rot="5400000">
              <a:off x="4763242" y="1756351"/>
              <a:ext cx="1803300" cy="1800202"/>
            </a:xfrm>
            <a:custGeom>
              <a:avLst/>
              <a:gdLst/>
              <a:ahLst/>
              <a:cxnLst/>
              <a:rect l="l" t="t" r="r" b="b"/>
              <a:pathLst>
                <a:path w="1739" h="1736" extrusionOk="0">
                  <a:moveTo>
                    <a:pt x="865" y="1736"/>
                  </a:moveTo>
                  <a:lnTo>
                    <a:pt x="0" y="869"/>
                  </a:lnTo>
                  <a:lnTo>
                    <a:pt x="869" y="0"/>
                  </a:lnTo>
                  <a:lnTo>
                    <a:pt x="1739" y="869"/>
                  </a:lnTo>
                  <a:lnTo>
                    <a:pt x="1333" y="1276"/>
                  </a:lnTo>
                  <a:lnTo>
                    <a:pt x="1325" y="1268"/>
                  </a:lnTo>
                  <a:lnTo>
                    <a:pt x="1724" y="869"/>
                  </a:lnTo>
                  <a:lnTo>
                    <a:pt x="869" y="14"/>
                  </a:lnTo>
                  <a:lnTo>
                    <a:pt x="12" y="869"/>
                  </a:lnTo>
                  <a:lnTo>
                    <a:pt x="872" y="1729"/>
                  </a:lnTo>
                  <a:lnTo>
                    <a:pt x="865" y="1736"/>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 name="Google Shape;15;p2"/>
          <p:cNvSpPr txBox="1">
            <a:spLocks noGrp="1"/>
          </p:cNvSpPr>
          <p:nvPr>
            <p:ph type="ctrTitle"/>
          </p:nvPr>
        </p:nvSpPr>
        <p:spPr>
          <a:xfrm>
            <a:off x="3965900" y="947827"/>
            <a:ext cx="4464900" cy="2427600"/>
          </a:xfrm>
          <a:prstGeom prst="rect">
            <a:avLst/>
          </a:prstGeom>
        </p:spPr>
        <p:txBody>
          <a:bodyPr spcFirstLastPara="1" wrap="square" lIns="91425" tIns="91425" rIns="91425" bIns="91425" anchor="b" anchorCtr="0">
            <a:noAutofit/>
          </a:bodyPr>
          <a:lstStyle>
            <a:lvl1pPr lvl="0" algn="r">
              <a:lnSpc>
                <a:spcPct val="90000"/>
              </a:lnSpc>
              <a:spcBef>
                <a:spcPts val="0"/>
              </a:spcBef>
              <a:spcAft>
                <a:spcPts val="0"/>
              </a:spcAft>
              <a:buClr>
                <a:srgbClr val="191919"/>
              </a:buClr>
              <a:buSzPts val="5200"/>
              <a:buNone/>
              <a:defRPr sz="5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6" name="Google Shape;16;p2"/>
          <p:cNvSpPr txBox="1">
            <a:spLocks noGrp="1"/>
          </p:cNvSpPr>
          <p:nvPr>
            <p:ph type="subTitle" idx="1"/>
          </p:nvPr>
        </p:nvSpPr>
        <p:spPr>
          <a:xfrm>
            <a:off x="4243400" y="3375425"/>
            <a:ext cx="4187400" cy="475800"/>
          </a:xfrm>
          <a:prstGeom prst="rect">
            <a:avLst/>
          </a:prstGeom>
          <a:solidFill>
            <a:schemeClr val="dk1"/>
          </a:solidFill>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7" name="Google Shape;17;p2"/>
          <p:cNvSpPr>
            <a:spLocks noGrp="1"/>
          </p:cNvSpPr>
          <p:nvPr>
            <p:ph type="pic" idx="2"/>
          </p:nvPr>
        </p:nvSpPr>
        <p:spPr>
          <a:xfrm>
            <a:off x="713225" y="539500"/>
            <a:ext cx="2860200" cy="40644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4"/>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5"/>
        <p:cNvGrpSpPr/>
        <p:nvPr/>
      </p:nvGrpSpPr>
      <p:grpSpPr>
        <a:xfrm>
          <a:off x="0" y="0"/>
          <a:ext cx="0" cy="0"/>
          <a:chOff x="0" y="0"/>
          <a:chExt cx="0" cy="0"/>
        </a:xfrm>
      </p:grpSpPr>
      <p:grpSp>
        <p:nvGrpSpPr>
          <p:cNvPr id="126" name="Google Shape;126;p13"/>
          <p:cNvGrpSpPr/>
          <p:nvPr/>
        </p:nvGrpSpPr>
        <p:grpSpPr>
          <a:xfrm>
            <a:off x="8603275" y="150"/>
            <a:ext cx="2646300" cy="5143500"/>
            <a:chOff x="8430775" y="150"/>
            <a:chExt cx="2646300" cy="5143500"/>
          </a:xfrm>
        </p:grpSpPr>
        <p:sp>
          <p:nvSpPr>
            <p:cNvPr id="127" name="Google Shape;127;p13"/>
            <p:cNvSpPr/>
            <p:nvPr/>
          </p:nvSpPr>
          <p:spPr>
            <a:xfrm>
              <a:off x="8430775" y="150"/>
              <a:ext cx="26463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8" name="Google Shape;128;p13"/>
            <p:cNvSpPr/>
            <p:nvPr/>
          </p:nvSpPr>
          <p:spPr>
            <a:xfrm>
              <a:off x="8639725" y="216575"/>
              <a:ext cx="2228400" cy="4710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9" name="Google Shape;129;p13"/>
            <p:cNvSpPr/>
            <p:nvPr/>
          </p:nvSpPr>
          <p:spPr>
            <a:xfrm>
              <a:off x="8572050" y="2472300"/>
              <a:ext cx="1478100" cy="2445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30" name="Google Shape;130;p13"/>
          <p:cNvGrpSpPr/>
          <p:nvPr/>
        </p:nvGrpSpPr>
        <p:grpSpPr>
          <a:xfrm>
            <a:off x="-933178" y="87508"/>
            <a:ext cx="2171700" cy="5691805"/>
            <a:chOff x="-933178" y="87508"/>
            <a:chExt cx="2171700" cy="5691805"/>
          </a:xfrm>
        </p:grpSpPr>
        <p:grpSp>
          <p:nvGrpSpPr>
            <p:cNvPr id="131" name="Google Shape;131;p13"/>
            <p:cNvGrpSpPr/>
            <p:nvPr/>
          </p:nvGrpSpPr>
          <p:grpSpPr>
            <a:xfrm>
              <a:off x="-124852" y="87508"/>
              <a:ext cx="923269" cy="903991"/>
              <a:chOff x="-84251" y="-91825"/>
              <a:chExt cx="985451" cy="964875"/>
            </a:xfrm>
          </p:grpSpPr>
          <p:sp>
            <p:nvSpPr>
              <p:cNvPr id="132" name="Google Shape;132;p13"/>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3"/>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 name="Google Shape;134;p13"/>
            <p:cNvGrpSpPr/>
            <p:nvPr/>
          </p:nvGrpSpPr>
          <p:grpSpPr>
            <a:xfrm>
              <a:off x="-933178" y="3685400"/>
              <a:ext cx="2171700" cy="2093913"/>
              <a:chOff x="6452222" y="4033976"/>
              <a:chExt cx="2171700" cy="2093913"/>
            </a:xfrm>
          </p:grpSpPr>
          <p:sp>
            <p:nvSpPr>
              <p:cNvPr id="135" name="Google Shape;135;p13"/>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 name="Google Shape;136;p13"/>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13"/>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13"/>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13"/>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13"/>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13"/>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13"/>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13"/>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44" name="Google Shape;14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5" name="Google Shape;145;p13"/>
          <p:cNvSpPr txBox="1">
            <a:spLocks noGrp="1"/>
          </p:cNvSpPr>
          <p:nvPr>
            <p:ph type="title" idx="2" hasCustomPrompt="1"/>
          </p:nvPr>
        </p:nvSpPr>
        <p:spPr>
          <a:xfrm>
            <a:off x="720000" y="162978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6" name="Google Shape;146;p13"/>
          <p:cNvSpPr txBox="1">
            <a:spLocks noGrp="1"/>
          </p:cNvSpPr>
          <p:nvPr>
            <p:ph type="title" idx="3" hasCustomPrompt="1"/>
          </p:nvPr>
        </p:nvSpPr>
        <p:spPr>
          <a:xfrm>
            <a:off x="720000" y="306319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3"/>
          <p:cNvSpPr txBox="1">
            <a:spLocks noGrp="1"/>
          </p:cNvSpPr>
          <p:nvPr>
            <p:ph type="title" idx="4" hasCustomPrompt="1"/>
          </p:nvPr>
        </p:nvSpPr>
        <p:spPr>
          <a:xfrm>
            <a:off x="3419275" y="162978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8" name="Google Shape;148;p13"/>
          <p:cNvSpPr txBox="1">
            <a:spLocks noGrp="1"/>
          </p:cNvSpPr>
          <p:nvPr>
            <p:ph type="title" idx="5" hasCustomPrompt="1"/>
          </p:nvPr>
        </p:nvSpPr>
        <p:spPr>
          <a:xfrm>
            <a:off x="3419275" y="306319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9" name="Google Shape;149;p13"/>
          <p:cNvSpPr txBox="1">
            <a:spLocks noGrp="1"/>
          </p:cNvSpPr>
          <p:nvPr>
            <p:ph type="title" idx="6" hasCustomPrompt="1"/>
          </p:nvPr>
        </p:nvSpPr>
        <p:spPr>
          <a:xfrm>
            <a:off x="6118550" y="1629783"/>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3"/>
          <p:cNvSpPr txBox="1">
            <a:spLocks noGrp="1"/>
          </p:cNvSpPr>
          <p:nvPr>
            <p:ph type="title" idx="7" hasCustomPrompt="1"/>
          </p:nvPr>
        </p:nvSpPr>
        <p:spPr>
          <a:xfrm>
            <a:off x="6118550" y="306319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1" name="Google Shape;151;p13"/>
          <p:cNvSpPr txBox="1">
            <a:spLocks noGrp="1"/>
          </p:cNvSpPr>
          <p:nvPr>
            <p:ph type="subTitle" idx="1"/>
          </p:nvPr>
        </p:nvSpPr>
        <p:spPr>
          <a:xfrm>
            <a:off x="720000" y="2077375"/>
            <a:ext cx="1805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Source Sans 3"/>
                <a:ea typeface="Source Sans 3"/>
                <a:cs typeface="Source Sans 3"/>
                <a:sym typeface="Source Sans 3"/>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2" name="Google Shape;152;p13"/>
          <p:cNvSpPr txBox="1">
            <a:spLocks noGrp="1"/>
          </p:cNvSpPr>
          <p:nvPr>
            <p:ph type="subTitle" idx="8"/>
          </p:nvPr>
        </p:nvSpPr>
        <p:spPr>
          <a:xfrm>
            <a:off x="3419275" y="2077375"/>
            <a:ext cx="1805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3" name="Google Shape;153;p13"/>
          <p:cNvSpPr txBox="1">
            <a:spLocks noGrp="1"/>
          </p:cNvSpPr>
          <p:nvPr>
            <p:ph type="subTitle" idx="9"/>
          </p:nvPr>
        </p:nvSpPr>
        <p:spPr>
          <a:xfrm>
            <a:off x="6118550" y="2077375"/>
            <a:ext cx="1805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Source Sans 3"/>
                <a:ea typeface="Source Sans 3"/>
                <a:cs typeface="Source Sans 3"/>
                <a:sym typeface="Source Sans 3"/>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4" name="Google Shape;154;p13"/>
          <p:cNvSpPr txBox="1">
            <a:spLocks noGrp="1"/>
          </p:cNvSpPr>
          <p:nvPr>
            <p:ph type="subTitle" idx="13"/>
          </p:nvPr>
        </p:nvSpPr>
        <p:spPr>
          <a:xfrm>
            <a:off x="720000" y="3510750"/>
            <a:ext cx="1805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Source Sans 3"/>
                <a:ea typeface="Source Sans 3"/>
                <a:cs typeface="Source Sans 3"/>
                <a:sym typeface="Source Sans 3"/>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5" name="Google Shape;155;p13"/>
          <p:cNvSpPr txBox="1">
            <a:spLocks noGrp="1"/>
          </p:cNvSpPr>
          <p:nvPr>
            <p:ph type="subTitle" idx="14"/>
          </p:nvPr>
        </p:nvSpPr>
        <p:spPr>
          <a:xfrm>
            <a:off x="3419275" y="3510750"/>
            <a:ext cx="1805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56" name="Google Shape;156;p13"/>
          <p:cNvSpPr txBox="1">
            <a:spLocks noGrp="1"/>
          </p:cNvSpPr>
          <p:nvPr>
            <p:ph type="subTitle" idx="15"/>
          </p:nvPr>
        </p:nvSpPr>
        <p:spPr>
          <a:xfrm>
            <a:off x="6118550" y="3510750"/>
            <a:ext cx="1805400" cy="73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b="1">
                <a:solidFill>
                  <a:schemeClr val="dk1"/>
                </a:solidFill>
                <a:latin typeface="Source Sans 3"/>
                <a:ea typeface="Source Sans 3"/>
                <a:cs typeface="Source Sans 3"/>
                <a:sym typeface="Source Sans 3"/>
              </a:defRPr>
            </a:lvl1pPr>
            <a:lvl2pPr lvl="1" rtl="0">
              <a:lnSpc>
                <a:spcPct val="100000"/>
              </a:lnSpc>
              <a:spcBef>
                <a:spcPts val="0"/>
              </a:spcBef>
              <a:spcAft>
                <a:spcPts val="0"/>
              </a:spcAft>
              <a:buSzPts val="2400"/>
              <a:buFont typeface="Raleway"/>
              <a:buNone/>
              <a:defRPr sz="2400" b="1">
                <a:latin typeface="Raleway"/>
                <a:ea typeface="Raleway"/>
                <a:cs typeface="Raleway"/>
                <a:sym typeface="Raleway"/>
              </a:defRPr>
            </a:lvl2pPr>
            <a:lvl3pPr lvl="2" rtl="0">
              <a:lnSpc>
                <a:spcPct val="100000"/>
              </a:lnSpc>
              <a:spcBef>
                <a:spcPts val="0"/>
              </a:spcBef>
              <a:spcAft>
                <a:spcPts val="0"/>
              </a:spcAft>
              <a:buSzPts val="2400"/>
              <a:buFont typeface="Raleway"/>
              <a:buNone/>
              <a:defRPr sz="2400" b="1">
                <a:latin typeface="Raleway"/>
                <a:ea typeface="Raleway"/>
                <a:cs typeface="Raleway"/>
                <a:sym typeface="Raleway"/>
              </a:defRPr>
            </a:lvl3pPr>
            <a:lvl4pPr lvl="3" rtl="0">
              <a:lnSpc>
                <a:spcPct val="100000"/>
              </a:lnSpc>
              <a:spcBef>
                <a:spcPts val="0"/>
              </a:spcBef>
              <a:spcAft>
                <a:spcPts val="0"/>
              </a:spcAft>
              <a:buSzPts val="2400"/>
              <a:buFont typeface="Raleway"/>
              <a:buNone/>
              <a:defRPr sz="2400" b="1">
                <a:latin typeface="Raleway"/>
                <a:ea typeface="Raleway"/>
                <a:cs typeface="Raleway"/>
                <a:sym typeface="Raleway"/>
              </a:defRPr>
            </a:lvl4pPr>
            <a:lvl5pPr lvl="4" rtl="0">
              <a:lnSpc>
                <a:spcPct val="100000"/>
              </a:lnSpc>
              <a:spcBef>
                <a:spcPts val="0"/>
              </a:spcBef>
              <a:spcAft>
                <a:spcPts val="0"/>
              </a:spcAft>
              <a:buSzPts val="2400"/>
              <a:buFont typeface="Raleway"/>
              <a:buNone/>
              <a:defRPr sz="2400" b="1">
                <a:latin typeface="Raleway"/>
                <a:ea typeface="Raleway"/>
                <a:cs typeface="Raleway"/>
                <a:sym typeface="Raleway"/>
              </a:defRPr>
            </a:lvl5pPr>
            <a:lvl6pPr lvl="5" rtl="0">
              <a:lnSpc>
                <a:spcPct val="100000"/>
              </a:lnSpc>
              <a:spcBef>
                <a:spcPts val="0"/>
              </a:spcBef>
              <a:spcAft>
                <a:spcPts val="0"/>
              </a:spcAft>
              <a:buSzPts val="2400"/>
              <a:buFont typeface="Raleway"/>
              <a:buNone/>
              <a:defRPr sz="2400" b="1">
                <a:latin typeface="Raleway"/>
                <a:ea typeface="Raleway"/>
                <a:cs typeface="Raleway"/>
                <a:sym typeface="Raleway"/>
              </a:defRPr>
            </a:lvl6pPr>
            <a:lvl7pPr lvl="6" rtl="0">
              <a:lnSpc>
                <a:spcPct val="100000"/>
              </a:lnSpc>
              <a:spcBef>
                <a:spcPts val="0"/>
              </a:spcBef>
              <a:spcAft>
                <a:spcPts val="0"/>
              </a:spcAft>
              <a:buSzPts val="2400"/>
              <a:buFont typeface="Raleway"/>
              <a:buNone/>
              <a:defRPr sz="2400" b="1">
                <a:latin typeface="Raleway"/>
                <a:ea typeface="Raleway"/>
                <a:cs typeface="Raleway"/>
                <a:sym typeface="Raleway"/>
              </a:defRPr>
            </a:lvl7pPr>
            <a:lvl8pPr lvl="7" rtl="0">
              <a:lnSpc>
                <a:spcPct val="100000"/>
              </a:lnSpc>
              <a:spcBef>
                <a:spcPts val="0"/>
              </a:spcBef>
              <a:spcAft>
                <a:spcPts val="0"/>
              </a:spcAft>
              <a:buSzPts val="2400"/>
              <a:buFont typeface="Raleway"/>
              <a:buNone/>
              <a:defRPr sz="2400" b="1">
                <a:latin typeface="Raleway"/>
                <a:ea typeface="Raleway"/>
                <a:cs typeface="Raleway"/>
                <a:sym typeface="Raleway"/>
              </a:defRPr>
            </a:lvl8pPr>
            <a:lvl9pPr lvl="8"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57"/>
        <p:cNvGrpSpPr/>
        <p:nvPr/>
      </p:nvGrpSpPr>
      <p:grpSpPr>
        <a:xfrm>
          <a:off x="0" y="0"/>
          <a:ext cx="0" cy="0"/>
          <a:chOff x="0" y="0"/>
          <a:chExt cx="0" cy="0"/>
        </a:xfrm>
      </p:grpSpPr>
      <p:grpSp>
        <p:nvGrpSpPr>
          <p:cNvPr id="158" name="Google Shape;158;p14"/>
          <p:cNvGrpSpPr/>
          <p:nvPr/>
        </p:nvGrpSpPr>
        <p:grpSpPr>
          <a:xfrm flipH="1">
            <a:off x="6497700" y="150"/>
            <a:ext cx="2646300" cy="5143500"/>
            <a:chOff x="0" y="150"/>
            <a:chExt cx="2646300" cy="5143500"/>
          </a:xfrm>
        </p:grpSpPr>
        <p:sp>
          <p:nvSpPr>
            <p:cNvPr id="159" name="Google Shape;159;p14"/>
            <p:cNvSpPr/>
            <p:nvPr/>
          </p:nvSpPr>
          <p:spPr>
            <a:xfrm>
              <a:off x="0" y="150"/>
              <a:ext cx="2646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60" name="Google Shape;160;p14"/>
            <p:cNvSpPr/>
            <p:nvPr/>
          </p:nvSpPr>
          <p:spPr>
            <a:xfrm>
              <a:off x="208950" y="216575"/>
              <a:ext cx="2228400" cy="471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161" name="Google Shape;161;p14"/>
          <p:cNvGrpSpPr/>
          <p:nvPr/>
        </p:nvGrpSpPr>
        <p:grpSpPr>
          <a:xfrm>
            <a:off x="-887703" y="-507450"/>
            <a:ext cx="2171700" cy="5769807"/>
            <a:chOff x="-887703" y="-507450"/>
            <a:chExt cx="2171700" cy="5769807"/>
          </a:xfrm>
        </p:grpSpPr>
        <p:grpSp>
          <p:nvGrpSpPr>
            <p:cNvPr id="162" name="Google Shape;162;p14"/>
            <p:cNvGrpSpPr/>
            <p:nvPr/>
          </p:nvGrpSpPr>
          <p:grpSpPr>
            <a:xfrm>
              <a:off x="-887703" y="-507450"/>
              <a:ext cx="2171700" cy="2093913"/>
              <a:chOff x="6452222" y="4033976"/>
              <a:chExt cx="2171700" cy="2093913"/>
            </a:xfrm>
          </p:grpSpPr>
          <p:sp>
            <p:nvSpPr>
              <p:cNvPr id="163" name="Google Shape;163;p14"/>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14"/>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14"/>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14"/>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14"/>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14"/>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14"/>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14"/>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14"/>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2" name="Google Shape;172;p14"/>
            <p:cNvGrpSpPr/>
            <p:nvPr/>
          </p:nvGrpSpPr>
          <p:grpSpPr>
            <a:xfrm>
              <a:off x="-244447" y="3945629"/>
              <a:ext cx="1032022" cy="1316729"/>
              <a:chOff x="3636526" y="1674622"/>
              <a:chExt cx="1405450" cy="1793175"/>
            </a:xfrm>
          </p:grpSpPr>
          <p:sp>
            <p:nvSpPr>
              <p:cNvPr id="173" name="Google Shape;173;p14"/>
              <p:cNvSpPr/>
              <p:nvPr/>
            </p:nvSpPr>
            <p:spPr>
              <a:xfrm>
                <a:off x="3636526" y="1674622"/>
                <a:ext cx="1405450" cy="1405454"/>
              </a:xfrm>
              <a:custGeom>
                <a:avLst/>
                <a:gdLst/>
                <a:ahLst/>
                <a:cxnLst/>
                <a:rect l="l" t="t" r="r" b="b"/>
                <a:pathLst>
                  <a:path w="596" h="596" extrusionOk="0">
                    <a:moveTo>
                      <a:pt x="299" y="596"/>
                    </a:moveTo>
                    <a:lnTo>
                      <a:pt x="0" y="299"/>
                    </a:lnTo>
                    <a:lnTo>
                      <a:pt x="299" y="0"/>
                    </a:lnTo>
                    <a:lnTo>
                      <a:pt x="596" y="299"/>
                    </a:lnTo>
                    <a:lnTo>
                      <a:pt x="299" y="596"/>
                    </a:lnTo>
                    <a:close/>
                    <a:moveTo>
                      <a:pt x="14" y="299"/>
                    </a:moveTo>
                    <a:lnTo>
                      <a:pt x="299" y="585"/>
                    </a:lnTo>
                    <a:lnTo>
                      <a:pt x="582" y="299"/>
                    </a:lnTo>
                    <a:lnTo>
                      <a:pt x="299" y="14"/>
                    </a:lnTo>
                    <a:lnTo>
                      <a:pt x="14" y="2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14"/>
              <p:cNvSpPr/>
              <p:nvPr/>
            </p:nvSpPr>
            <p:spPr>
              <a:xfrm>
                <a:off x="3692175" y="2526897"/>
                <a:ext cx="992776" cy="940900"/>
              </a:xfrm>
              <a:custGeom>
                <a:avLst/>
                <a:gdLst/>
                <a:ahLst/>
                <a:cxnLst/>
                <a:rect l="l" t="t" r="r" b="b"/>
                <a:pathLst>
                  <a:path w="177" h="168" extrusionOk="0">
                    <a:moveTo>
                      <a:pt x="82" y="168"/>
                    </a:moveTo>
                    <a:cubicBezTo>
                      <a:pt x="81" y="168"/>
                      <a:pt x="81" y="167"/>
                      <a:pt x="80" y="167"/>
                    </a:cubicBezTo>
                    <a:cubicBezTo>
                      <a:pt x="79" y="166"/>
                      <a:pt x="79" y="166"/>
                      <a:pt x="79" y="166"/>
                    </a:cubicBezTo>
                    <a:cubicBezTo>
                      <a:pt x="78" y="165"/>
                      <a:pt x="78" y="163"/>
                      <a:pt x="79" y="163"/>
                    </a:cubicBezTo>
                    <a:cubicBezTo>
                      <a:pt x="80" y="162"/>
                      <a:pt x="81" y="162"/>
                      <a:pt x="82" y="163"/>
                    </a:cubicBezTo>
                    <a:cubicBezTo>
                      <a:pt x="83" y="164"/>
                      <a:pt x="83" y="164"/>
                      <a:pt x="83" y="164"/>
                    </a:cubicBezTo>
                    <a:cubicBezTo>
                      <a:pt x="84" y="165"/>
                      <a:pt x="84" y="166"/>
                      <a:pt x="83" y="167"/>
                    </a:cubicBezTo>
                    <a:cubicBezTo>
                      <a:pt x="83" y="167"/>
                      <a:pt x="82" y="168"/>
                      <a:pt x="82" y="168"/>
                    </a:cubicBezTo>
                    <a:close/>
                    <a:moveTo>
                      <a:pt x="96" y="166"/>
                    </a:moveTo>
                    <a:cubicBezTo>
                      <a:pt x="95" y="166"/>
                      <a:pt x="95" y="166"/>
                      <a:pt x="94" y="166"/>
                    </a:cubicBezTo>
                    <a:cubicBezTo>
                      <a:pt x="94" y="165"/>
                      <a:pt x="94" y="164"/>
                      <a:pt x="94" y="163"/>
                    </a:cubicBezTo>
                    <a:cubicBezTo>
                      <a:pt x="96" y="162"/>
                      <a:pt x="96" y="162"/>
                      <a:pt x="96" y="162"/>
                    </a:cubicBezTo>
                    <a:cubicBezTo>
                      <a:pt x="97" y="161"/>
                      <a:pt x="98" y="161"/>
                      <a:pt x="99" y="162"/>
                    </a:cubicBezTo>
                    <a:cubicBezTo>
                      <a:pt x="99" y="162"/>
                      <a:pt x="99" y="164"/>
                      <a:pt x="99" y="164"/>
                    </a:cubicBezTo>
                    <a:cubicBezTo>
                      <a:pt x="97" y="166"/>
                      <a:pt x="97" y="166"/>
                      <a:pt x="97" y="166"/>
                    </a:cubicBezTo>
                    <a:cubicBezTo>
                      <a:pt x="97" y="166"/>
                      <a:pt x="96" y="166"/>
                      <a:pt x="96" y="166"/>
                    </a:cubicBezTo>
                    <a:close/>
                    <a:moveTo>
                      <a:pt x="66" y="152"/>
                    </a:moveTo>
                    <a:cubicBezTo>
                      <a:pt x="66" y="152"/>
                      <a:pt x="65" y="152"/>
                      <a:pt x="65" y="151"/>
                    </a:cubicBezTo>
                    <a:cubicBezTo>
                      <a:pt x="63" y="150"/>
                      <a:pt x="63" y="150"/>
                      <a:pt x="63" y="150"/>
                    </a:cubicBezTo>
                    <a:cubicBezTo>
                      <a:pt x="63" y="149"/>
                      <a:pt x="63" y="148"/>
                      <a:pt x="63" y="147"/>
                    </a:cubicBezTo>
                    <a:cubicBezTo>
                      <a:pt x="64" y="146"/>
                      <a:pt x="65" y="146"/>
                      <a:pt x="66" y="147"/>
                    </a:cubicBezTo>
                    <a:cubicBezTo>
                      <a:pt x="68" y="149"/>
                      <a:pt x="68" y="149"/>
                      <a:pt x="68" y="149"/>
                    </a:cubicBezTo>
                    <a:cubicBezTo>
                      <a:pt x="68" y="149"/>
                      <a:pt x="68" y="151"/>
                      <a:pt x="68" y="151"/>
                    </a:cubicBezTo>
                    <a:cubicBezTo>
                      <a:pt x="67" y="152"/>
                      <a:pt x="67" y="152"/>
                      <a:pt x="66" y="152"/>
                    </a:cubicBezTo>
                    <a:close/>
                    <a:moveTo>
                      <a:pt x="111" y="151"/>
                    </a:moveTo>
                    <a:cubicBezTo>
                      <a:pt x="111" y="151"/>
                      <a:pt x="110" y="151"/>
                      <a:pt x="110" y="150"/>
                    </a:cubicBezTo>
                    <a:cubicBezTo>
                      <a:pt x="109" y="150"/>
                      <a:pt x="109" y="148"/>
                      <a:pt x="110" y="147"/>
                    </a:cubicBezTo>
                    <a:cubicBezTo>
                      <a:pt x="111" y="146"/>
                      <a:pt x="111" y="146"/>
                      <a:pt x="111" y="146"/>
                    </a:cubicBezTo>
                    <a:cubicBezTo>
                      <a:pt x="112" y="145"/>
                      <a:pt x="113" y="145"/>
                      <a:pt x="114" y="146"/>
                    </a:cubicBezTo>
                    <a:cubicBezTo>
                      <a:pt x="115" y="147"/>
                      <a:pt x="115" y="148"/>
                      <a:pt x="114" y="149"/>
                    </a:cubicBezTo>
                    <a:cubicBezTo>
                      <a:pt x="113" y="150"/>
                      <a:pt x="113" y="150"/>
                      <a:pt x="113" y="150"/>
                    </a:cubicBezTo>
                    <a:cubicBezTo>
                      <a:pt x="112" y="151"/>
                      <a:pt x="112" y="151"/>
                      <a:pt x="111" y="151"/>
                    </a:cubicBezTo>
                    <a:close/>
                    <a:moveTo>
                      <a:pt x="51" y="136"/>
                    </a:moveTo>
                    <a:cubicBezTo>
                      <a:pt x="50" y="136"/>
                      <a:pt x="50" y="136"/>
                      <a:pt x="49" y="136"/>
                    </a:cubicBezTo>
                    <a:cubicBezTo>
                      <a:pt x="48" y="134"/>
                      <a:pt x="48" y="134"/>
                      <a:pt x="48" y="134"/>
                    </a:cubicBezTo>
                    <a:cubicBezTo>
                      <a:pt x="47" y="134"/>
                      <a:pt x="47" y="132"/>
                      <a:pt x="48" y="132"/>
                    </a:cubicBezTo>
                    <a:cubicBezTo>
                      <a:pt x="49" y="131"/>
                      <a:pt x="50" y="131"/>
                      <a:pt x="51" y="132"/>
                    </a:cubicBezTo>
                    <a:cubicBezTo>
                      <a:pt x="52" y="133"/>
                      <a:pt x="52" y="133"/>
                      <a:pt x="52" y="133"/>
                    </a:cubicBezTo>
                    <a:cubicBezTo>
                      <a:pt x="53" y="134"/>
                      <a:pt x="53" y="135"/>
                      <a:pt x="52" y="136"/>
                    </a:cubicBezTo>
                    <a:cubicBezTo>
                      <a:pt x="52" y="136"/>
                      <a:pt x="51" y="136"/>
                      <a:pt x="51" y="136"/>
                    </a:cubicBezTo>
                    <a:close/>
                    <a:moveTo>
                      <a:pt x="127" y="135"/>
                    </a:moveTo>
                    <a:cubicBezTo>
                      <a:pt x="126" y="135"/>
                      <a:pt x="126" y="135"/>
                      <a:pt x="126" y="135"/>
                    </a:cubicBezTo>
                    <a:cubicBezTo>
                      <a:pt x="125" y="134"/>
                      <a:pt x="125" y="133"/>
                      <a:pt x="126" y="132"/>
                    </a:cubicBezTo>
                    <a:cubicBezTo>
                      <a:pt x="127" y="131"/>
                      <a:pt x="127" y="131"/>
                      <a:pt x="127" y="131"/>
                    </a:cubicBezTo>
                    <a:cubicBezTo>
                      <a:pt x="128" y="130"/>
                      <a:pt x="129" y="130"/>
                      <a:pt x="130" y="131"/>
                    </a:cubicBezTo>
                    <a:cubicBezTo>
                      <a:pt x="131" y="131"/>
                      <a:pt x="131" y="133"/>
                      <a:pt x="130" y="133"/>
                    </a:cubicBezTo>
                    <a:cubicBezTo>
                      <a:pt x="128" y="135"/>
                      <a:pt x="128" y="135"/>
                      <a:pt x="128" y="135"/>
                    </a:cubicBezTo>
                    <a:cubicBezTo>
                      <a:pt x="128" y="135"/>
                      <a:pt x="128" y="135"/>
                      <a:pt x="127" y="135"/>
                    </a:cubicBezTo>
                    <a:close/>
                    <a:moveTo>
                      <a:pt x="35" y="121"/>
                    </a:moveTo>
                    <a:cubicBezTo>
                      <a:pt x="35" y="121"/>
                      <a:pt x="34" y="121"/>
                      <a:pt x="34" y="120"/>
                    </a:cubicBezTo>
                    <a:cubicBezTo>
                      <a:pt x="32" y="119"/>
                      <a:pt x="32" y="119"/>
                      <a:pt x="32" y="119"/>
                    </a:cubicBezTo>
                    <a:cubicBezTo>
                      <a:pt x="31" y="118"/>
                      <a:pt x="31" y="117"/>
                      <a:pt x="32" y="116"/>
                    </a:cubicBezTo>
                    <a:cubicBezTo>
                      <a:pt x="33" y="115"/>
                      <a:pt x="34" y="115"/>
                      <a:pt x="35" y="116"/>
                    </a:cubicBezTo>
                    <a:cubicBezTo>
                      <a:pt x="36" y="117"/>
                      <a:pt x="36" y="117"/>
                      <a:pt x="36" y="117"/>
                    </a:cubicBezTo>
                    <a:cubicBezTo>
                      <a:pt x="37" y="118"/>
                      <a:pt x="37" y="119"/>
                      <a:pt x="36" y="120"/>
                    </a:cubicBezTo>
                    <a:cubicBezTo>
                      <a:pt x="36" y="121"/>
                      <a:pt x="36" y="121"/>
                      <a:pt x="35" y="121"/>
                    </a:cubicBezTo>
                    <a:close/>
                    <a:moveTo>
                      <a:pt x="143" y="120"/>
                    </a:moveTo>
                    <a:cubicBezTo>
                      <a:pt x="142" y="120"/>
                      <a:pt x="142" y="120"/>
                      <a:pt x="141" y="119"/>
                    </a:cubicBezTo>
                    <a:cubicBezTo>
                      <a:pt x="140" y="118"/>
                      <a:pt x="140" y="117"/>
                      <a:pt x="141" y="116"/>
                    </a:cubicBezTo>
                    <a:cubicBezTo>
                      <a:pt x="143" y="115"/>
                      <a:pt x="143" y="115"/>
                      <a:pt x="143" y="115"/>
                    </a:cubicBezTo>
                    <a:cubicBezTo>
                      <a:pt x="143" y="114"/>
                      <a:pt x="145" y="114"/>
                      <a:pt x="145" y="115"/>
                    </a:cubicBezTo>
                    <a:cubicBezTo>
                      <a:pt x="146" y="116"/>
                      <a:pt x="146" y="117"/>
                      <a:pt x="145" y="118"/>
                    </a:cubicBezTo>
                    <a:cubicBezTo>
                      <a:pt x="144" y="119"/>
                      <a:pt x="144" y="119"/>
                      <a:pt x="144" y="119"/>
                    </a:cubicBezTo>
                    <a:cubicBezTo>
                      <a:pt x="144" y="120"/>
                      <a:pt x="143" y="120"/>
                      <a:pt x="143" y="120"/>
                    </a:cubicBezTo>
                    <a:close/>
                    <a:moveTo>
                      <a:pt x="20" y="105"/>
                    </a:moveTo>
                    <a:cubicBezTo>
                      <a:pt x="19" y="105"/>
                      <a:pt x="18" y="105"/>
                      <a:pt x="18" y="105"/>
                    </a:cubicBezTo>
                    <a:cubicBezTo>
                      <a:pt x="17" y="103"/>
                      <a:pt x="17" y="103"/>
                      <a:pt x="17" y="103"/>
                    </a:cubicBezTo>
                    <a:cubicBezTo>
                      <a:pt x="16" y="103"/>
                      <a:pt x="16" y="101"/>
                      <a:pt x="17" y="100"/>
                    </a:cubicBezTo>
                    <a:cubicBezTo>
                      <a:pt x="17" y="100"/>
                      <a:pt x="19" y="100"/>
                      <a:pt x="20" y="100"/>
                    </a:cubicBezTo>
                    <a:cubicBezTo>
                      <a:pt x="21" y="102"/>
                      <a:pt x="21" y="102"/>
                      <a:pt x="21" y="102"/>
                    </a:cubicBezTo>
                    <a:cubicBezTo>
                      <a:pt x="22" y="103"/>
                      <a:pt x="22" y="104"/>
                      <a:pt x="21" y="105"/>
                    </a:cubicBezTo>
                    <a:cubicBezTo>
                      <a:pt x="21" y="105"/>
                      <a:pt x="20" y="105"/>
                      <a:pt x="20" y="105"/>
                    </a:cubicBezTo>
                    <a:close/>
                    <a:moveTo>
                      <a:pt x="158" y="104"/>
                    </a:moveTo>
                    <a:cubicBezTo>
                      <a:pt x="158" y="104"/>
                      <a:pt x="157" y="104"/>
                      <a:pt x="157" y="104"/>
                    </a:cubicBezTo>
                    <a:cubicBezTo>
                      <a:pt x="156" y="103"/>
                      <a:pt x="156" y="102"/>
                      <a:pt x="157" y="101"/>
                    </a:cubicBezTo>
                    <a:cubicBezTo>
                      <a:pt x="158" y="99"/>
                      <a:pt x="158" y="99"/>
                      <a:pt x="158" y="99"/>
                    </a:cubicBezTo>
                    <a:cubicBezTo>
                      <a:pt x="159" y="99"/>
                      <a:pt x="160" y="99"/>
                      <a:pt x="161" y="99"/>
                    </a:cubicBezTo>
                    <a:cubicBezTo>
                      <a:pt x="162" y="100"/>
                      <a:pt x="162" y="101"/>
                      <a:pt x="161" y="102"/>
                    </a:cubicBezTo>
                    <a:cubicBezTo>
                      <a:pt x="160" y="104"/>
                      <a:pt x="160" y="104"/>
                      <a:pt x="160" y="104"/>
                    </a:cubicBezTo>
                    <a:cubicBezTo>
                      <a:pt x="159" y="104"/>
                      <a:pt x="159" y="104"/>
                      <a:pt x="158" y="104"/>
                    </a:cubicBezTo>
                    <a:close/>
                    <a:moveTo>
                      <a:pt x="4" y="90"/>
                    </a:moveTo>
                    <a:cubicBezTo>
                      <a:pt x="3" y="90"/>
                      <a:pt x="3" y="90"/>
                      <a:pt x="3" y="89"/>
                    </a:cubicBezTo>
                    <a:cubicBezTo>
                      <a:pt x="1" y="88"/>
                      <a:pt x="1" y="88"/>
                      <a:pt x="1" y="88"/>
                    </a:cubicBezTo>
                    <a:cubicBezTo>
                      <a:pt x="0" y="87"/>
                      <a:pt x="0" y="86"/>
                      <a:pt x="1" y="85"/>
                    </a:cubicBezTo>
                    <a:cubicBezTo>
                      <a:pt x="2" y="84"/>
                      <a:pt x="3" y="84"/>
                      <a:pt x="4" y="85"/>
                    </a:cubicBezTo>
                    <a:cubicBezTo>
                      <a:pt x="5" y="86"/>
                      <a:pt x="5" y="86"/>
                      <a:pt x="5" y="86"/>
                    </a:cubicBezTo>
                    <a:cubicBezTo>
                      <a:pt x="6" y="87"/>
                      <a:pt x="6" y="88"/>
                      <a:pt x="5" y="89"/>
                    </a:cubicBezTo>
                    <a:cubicBezTo>
                      <a:pt x="5" y="90"/>
                      <a:pt x="4" y="90"/>
                      <a:pt x="4" y="90"/>
                    </a:cubicBezTo>
                    <a:close/>
                    <a:moveTo>
                      <a:pt x="174" y="89"/>
                    </a:moveTo>
                    <a:cubicBezTo>
                      <a:pt x="173" y="89"/>
                      <a:pt x="173" y="88"/>
                      <a:pt x="172" y="88"/>
                    </a:cubicBezTo>
                    <a:cubicBezTo>
                      <a:pt x="171" y="87"/>
                      <a:pt x="171" y="86"/>
                      <a:pt x="172" y="85"/>
                    </a:cubicBezTo>
                    <a:cubicBezTo>
                      <a:pt x="174" y="84"/>
                      <a:pt x="174" y="84"/>
                      <a:pt x="174" y="84"/>
                    </a:cubicBezTo>
                    <a:cubicBezTo>
                      <a:pt x="174" y="83"/>
                      <a:pt x="176" y="83"/>
                      <a:pt x="176" y="84"/>
                    </a:cubicBezTo>
                    <a:cubicBezTo>
                      <a:pt x="177" y="85"/>
                      <a:pt x="177" y="86"/>
                      <a:pt x="176" y="87"/>
                    </a:cubicBezTo>
                    <a:cubicBezTo>
                      <a:pt x="175" y="88"/>
                      <a:pt x="175" y="88"/>
                      <a:pt x="175" y="88"/>
                    </a:cubicBezTo>
                    <a:cubicBezTo>
                      <a:pt x="175" y="88"/>
                      <a:pt x="174" y="89"/>
                      <a:pt x="174" y="89"/>
                    </a:cubicBezTo>
                    <a:close/>
                    <a:moveTo>
                      <a:pt x="172" y="84"/>
                    </a:moveTo>
                    <a:cubicBezTo>
                      <a:pt x="171" y="84"/>
                      <a:pt x="170" y="84"/>
                      <a:pt x="170" y="83"/>
                    </a:cubicBezTo>
                    <a:cubicBezTo>
                      <a:pt x="169" y="82"/>
                      <a:pt x="169" y="82"/>
                      <a:pt x="169" y="82"/>
                    </a:cubicBezTo>
                    <a:cubicBezTo>
                      <a:pt x="168" y="81"/>
                      <a:pt x="168" y="80"/>
                      <a:pt x="169" y="79"/>
                    </a:cubicBezTo>
                    <a:cubicBezTo>
                      <a:pt x="169" y="78"/>
                      <a:pt x="171" y="78"/>
                      <a:pt x="172" y="79"/>
                    </a:cubicBezTo>
                    <a:cubicBezTo>
                      <a:pt x="173" y="80"/>
                      <a:pt x="173" y="80"/>
                      <a:pt x="173" y="80"/>
                    </a:cubicBezTo>
                    <a:cubicBezTo>
                      <a:pt x="174" y="81"/>
                      <a:pt x="174" y="82"/>
                      <a:pt x="173" y="83"/>
                    </a:cubicBezTo>
                    <a:cubicBezTo>
                      <a:pt x="173" y="84"/>
                      <a:pt x="172" y="84"/>
                      <a:pt x="172" y="84"/>
                    </a:cubicBezTo>
                    <a:close/>
                    <a:moveTo>
                      <a:pt x="15" y="74"/>
                    </a:moveTo>
                    <a:cubicBezTo>
                      <a:pt x="14" y="74"/>
                      <a:pt x="14" y="74"/>
                      <a:pt x="13" y="74"/>
                    </a:cubicBezTo>
                    <a:cubicBezTo>
                      <a:pt x="12" y="73"/>
                      <a:pt x="12" y="72"/>
                      <a:pt x="13" y="71"/>
                    </a:cubicBezTo>
                    <a:cubicBezTo>
                      <a:pt x="15" y="69"/>
                      <a:pt x="15" y="69"/>
                      <a:pt x="15" y="69"/>
                    </a:cubicBezTo>
                    <a:cubicBezTo>
                      <a:pt x="15" y="69"/>
                      <a:pt x="17" y="69"/>
                      <a:pt x="17" y="69"/>
                    </a:cubicBezTo>
                    <a:cubicBezTo>
                      <a:pt x="18" y="70"/>
                      <a:pt x="18" y="71"/>
                      <a:pt x="17" y="72"/>
                    </a:cubicBezTo>
                    <a:cubicBezTo>
                      <a:pt x="16" y="74"/>
                      <a:pt x="16" y="74"/>
                      <a:pt x="16" y="74"/>
                    </a:cubicBezTo>
                    <a:cubicBezTo>
                      <a:pt x="16" y="74"/>
                      <a:pt x="15" y="74"/>
                      <a:pt x="15" y="74"/>
                    </a:cubicBezTo>
                    <a:close/>
                    <a:moveTo>
                      <a:pt x="156" y="68"/>
                    </a:moveTo>
                    <a:cubicBezTo>
                      <a:pt x="155" y="68"/>
                      <a:pt x="155" y="68"/>
                      <a:pt x="155" y="68"/>
                    </a:cubicBezTo>
                    <a:cubicBezTo>
                      <a:pt x="153" y="66"/>
                      <a:pt x="153" y="66"/>
                      <a:pt x="153" y="66"/>
                    </a:cubicBezTo>
                    <a:cubicBezTo>
                      <a:pt x="152" y="65"/>
                      <a:pt x="152" y="64"/>
                      <a:pt x="153" y="63"/>
                    </a:cubicBezTo>
                    <a:cubicBezTo>
                      <a:pt x="154" y="63"/>
                      <a:pt x="155" y="63"/>
                      <a:pt x="156" y="63"/>
                    </a:cubicBezTo>
                    <a:cubicBezTo>
                      <a:pt x="157" y="65"/>
                      <a:pt x="157" y="65"/>
                      <a:pt x="157" y="65"/>
                    </a:cubicBezTo>
                    <a:cubicBezTo>
                      <a:pt x="158" y="66"/>
                      <a:pt x="158" y="67"/>
                      <a:pt x="157" y="68"/>
                    </a:cubicBezTo>
                    <a:cubicBezTo>
                      <a:pt x="157" y="68"/>
                      <a:pt x="156" y="68"/>
                      <a:pt x="156" y="68"/>
                    </a:cubicBezTo>
                    <a:close/>
                    <a:moveTo>
                      <a:pt x="30" y="59"/>
                    </a:moveTo>
                    <a:cubicBezTo>
                      <a:pt x="30" y="59"/>
                      <a:pt x="29" y="58"/>
                      <a:pt x="29" y="58"/>
                    </a:cubicBezTo>
                    <a:cubicBezTo>
                      <a:pt x="28" y="57"/>
                      <a:pt x="28" y="56"/>
                      <a:pt x="29" y="55"/>
                    </a:cubicBezTo>
                    <a:cubicBezTo>
                      <a:pt x="30" y="54"/>
                      <a:pt x="30" y="54"/>
                      <a:pt x="30" y="54"/>
                    </a:cubicBezTo>
                    <a:cubicBezTo>
                      <a:pt x="31" y="53"/>
                      <a:pt x="32" y="53"/>
                      <a:pt x="33" y="54"/>
                    </a:cubicBezTo>
                    <a:cubicBezTo>
                      <a:pt x="34" y="55"/>
                      <a:pt x="34" y="56"/>
                      <a:pt x="33" y="57"/>
                    </a:cubicBezTo>
                    <a:cubicBezTo>
                      <a:pt x="32" y="58"/>
                      <a:pt x="32" y="58"/>
                      <a:pt x="32" y="58"/>
                    </a:cubicBezTo>
                    <a:cubicBezTo>
                      <a:pt x="31" y="58"/>
                      <a:pt x="31" y="59"/>
                      <a:pt x="30" y="59"/>
                    </a:cubicBezTo>
                    <a:close/>
                    <a:moveTo>
                      <a:pt x="140" y="53"/>
                    </a:moveTo>
                    <a:cubicBezTo>
                      <a:pt x="140" y="53"/>
                      <a:pt x="139" y="52"/>
                      <a:pt x="139" y="52"/>
                    </a:cubicBezTo>
                    <a:cubicBezTo>
                      <a:pt x="138" y="51"/>
                      <a:pt x="138" y="51"/>
                      <a:pt x="138" y="51"/>
                    </a:cubicBezTo>
                    <a:cubicBezTo>
                      <a:pt x="137" y="50"/>
                      <a:pt x="137" y="49"/>
                      <a:pt x="138" y="48"/>
                    </a:cubicBezTo>
                    <a:cubicBezTo>
                      <a:pt x="138" y="47"/>
                      <a:pt x="140" y="47"/>
                      <a:pt x="140" y="48"/>
                    </a:cubicBezTo>
                    <a:cubicBezTo>
                      <a:pt x="142" y="49"/>
                      <a:pt x="142" y="49"/>
                      <a:pt x="142" y="49"/>
                    </a:cubicBezTo>
                    <a:cubicBezTo>
                      <a:pt x="143" y="50"/>
                      <a:pt x="143" y="51"/>
                      <a:pt x="142" y="52"/>
                    </a:cubicBezTo>
                    <a:cubicBezTo>
                      <a:pt x="141" y="52"/>
                      <a:pt x="141" y="53"/>
                      <a:pt x="140" y="53"/>
                    </a:cubicBezTo>
                    <a:close/>
                    <a:moveTo>
                      <a:pt x="46" y="43"/>
                    </a:moveTo>
                    <a:cubicBezTo>
                      <a:pt x="45" y="43"/>
                      <a:pt x="45" y="43"/>
                      <a:pt x="44" y="42"/>
                    </a:cubicBezTo>
                    <a:cubicBezTo>
                      <a:pt x="43" y="42"/>
                      <a:pt x="43" y="40"/>
                      <a:pt x="44" y="40"/>
                    </a:cubicBezTo>
                    <a:cubicBezTo>
                      <a:pt x="46" y="38"/>
                      <a:pt x="46" y="38"/>
                      <a:pt x="46" y="38"/>
                    </a:cubicBezTo>
                    <a:cubicBezTo>
                      <a:pt x="46" y="37"/>
                      <a:pt x="48" y="37"/>
                      <a:pt x="48" y="38"/>
                    </a:cubicBezTo>
                    <a:cubicBezTo>
                      <a:pt x="49" y="39"/>
                      <a:pt x="49" y="40"/>
                      <a:pt x="48" y="41"/>
                    </a:cubicBezTo>
                    <a:cubicBezTo>
                      <a:pt x="47" y="42"/>
                      <a:pt x="47" y="42"/>
                      <a:pt x="47" y="42"/>
                    </a:cubicBezTo>
                    <a:cubicBezTo>
                      <a:pt x="47" y="43"/>
                      <a:pt x="46" y="43"/>
                      <a:pt x="46" y="43"/>
                    </a:cubicBezTo>
                    <a:close/>
                    <a:moveTo>
                      <a:pt x="125" y="37"/>
                    </a:moveTo>
                    <a:cubicBezTo>
                      <a:pt x="124" y="37"/>
                      <a:pt x="124" y="37"/>
                      <a:pt x="123" y="36"/>
                    </a:cubicBezTo>
                    <a:cubicBezTo>
                      <a:pt x="122" y="35"/>
                      <a:pt x="122" y="35"/>
                      <a:pt x="122" y="35"/>
                    </a:cubicBezTo>
                    <a:cubicBezTo>
                      <a:pt x="121" y="34"/>
                      <a:pt x="121" y="33"/>
                      <a:pt x="122" y="32"/>
                    </a:cubicBezTo>
                    <a:cubicBezTo>
                      <a:pt x="123" y="31"/>
                      <a:pt x="124" y="31"/>
                      <a:pt x="125" y="32"/>
                    </a:cubicBezTo>
                    <a:cubicBezTo>
                      <a:pt x="126" y="34"/>
                      <a:pt x="126" y="34"/>
                      <a:pt x="126" y="34"/>
                    </a:cubicBezTo>
                    <a:cubicBezTo>
                      <a:pt x="127" y="34"/>
                      <a:pt x="127" y="36"/>
                      <a:pt x="126" y="36"/>
                    </a:cubicBezTo>
                    <a:cubicBezTo>
                      <a:pt x="126" y="37"/>
                      <a:pt x="125" y="37"/>
                      <a:pt x="125" y="37"/>
                    </a:cubicBezTo>
                    <a:close/>
                    <a:moveTo>
                      <a:pt x="61" y="28"/>
                    </a:moveTo>
                    <a:cubicBezTo>
                      <a:pt x="61" y="28"/>
                      <a:pt x="60" y="27"/>
                      <a:pt x="60" y="27"/>
                    </a:cubicBezTo>
                    <a:cubicBezTo>
                      <a:pt x="59" y="26"/>
                      <a:pt x="59" y="25"/>
                      <a:pt x="60" y="24"/>
                    </a:cubicBezTo>
                    <a:cubicBezTo>
                      <a:pt x="61" y="23"/>
                      <a:pt x="61" y="23"/>
                      <a:pt x="61" y="23"/>
                    </a:cubicBezTo>
                    <a:cubicBezTo>
                      <a:pt x="62" y="22"/>
                      <a:pt x="63" y="22"/>
                      <a:pt x="64" y="23"/>
                    </a:cubicBezTo>
                    <a:cubicBezTo>
                      <a:pt x="65" y="23"/>
                      <a:pt x="65" y="25"/>
                      <a:pt x="64" y="26"/>
                    </a:cubicBezTo>
                    <a:cubicBezTo>
                      <a:pt x="63" y="27"/>
                      <a:pt x="63" y="27"/>
                      <a:pt x="63" y="27"/>
                    </a:cubicBezTo>
                    <a:cubicBezTo>
                      <a:pt x="62" y="27"/>
                      <a:pt x="62" y="28"/>
                      <a:pt x="61" y="28"/>
                    </a:cubicBezTo>
                    <a:close/>
                    <a:moveTo>
                      <a:pt x="109" y="21"/>
                    </a:moveTo>
                    <a:cubicBezTo>
                      <a:pt x="109" y="21"/>
                      <a:pt x="108" y="21"/>
                      <a:pt x="108" y="21"/>
                    </a:cubicBezTo>
                    <a:cubicBezTo>
                      <a:pt x="106" y="19"/>
                      <a:pt x="106" y="19"/>
                      <a:pt x="106" y="19"/>
                    </a:cubicBezTo>
                    <a:cubicBezTo>
                      <a:pt x="106" y="19"/>
                      <a:pt x="106" y="17"/>
                      <a:pt x="106" y="17"/>
                    </a:cubicBezTo>
                    <a:cubicBezTo>
                      <a:pt x="107" y="16"/>
                      <a:pt x="109" y="16"/>
                      <a:pt x="109" y="17"/>
                    </a:cubicBezTo>
                    <a:cubicBezTo>
                      <a:pt x="111" y="18"/>
                      <a:pt x="111" y="18"/>
                      <a:pt x="111" y="18"/>
                    </a:cubicBezTo>
                    <a:cubicBezTo>
                      <a:pt x="111" y="19"/>
                      <a:pt x="111" y="20"/>
                      <a:pt x="111" y="21"/>
                    </a:cubicBezTo>
                    <a:cubicBezTo>
                      <a:pt x="110" y="21"/>
                      <a:pt x="110" y="21"/>
                      <a:pt x="109" y="21"/>
                    </a:cubicBezTo>
                    <a:close/>
                    <a:moveTo>
                      <a:pt x="77" y="12"/>
                    </a:moveTo>
                    <a:cubicBezTo>
                      <a:pt x="76" y="12"/>
                      <a:pt x="76" y="12"/>
                      <a:pt x="75" y="11"/>
                    </a:cubicBezTo>
                    <a:cubicBezTo>
                      <a:pt x="75" y="11"/>
                      <a:pt x="75" y="9"/>
                      <a:pt x="75" y="9"/>
                    </a:cubicBezTo>
                    <a:cubicBezTo>
                      <a:pt x="77" y="7"/>
                      <a:pt x="77" y="7"/>
                      <a:pt x="77" y="7"/>
                    </a:cubicBezTo>
                    <a:cubicBezTo>
                      <a:pt x="78" y="6"/>
                      <a:pt x="79" y="6"/>
                      <a:pt x="80" y="7"/>
                    </a:cubicBezTo>
                    <a:cubicBezTo>
                      <a:pt x="80" y="8"/>
                      <a:pt x="80" y="9"/>
                      <a:pt x="80" y="10"/>
                    </a:cubicBezTo>
                    <a:cubicBezTo>
                      <a:pt x="78" y="11"/>
                      <a:pt x="78" y="11"/>
                      <a:pt x="78" y="11"/>
                    </a:cubicBezTo>
                    <a:cubicBezTo>
                      <a:pt x="78" y="12"/>
                      <a:pt x="77" y="12"/>
                      <a:pt x="77" y="12"/>
                    </a:cubicBezTo>
                    <a:close/>
                    <a:moveTo>
                      <a:pt x="94" y="6"/>
                    </a:moveTo>
                    <a:cubicBezTo>
                      <a:pt x="93" y="6"/>
                      <a:pt x="93" y="6"/>
                      <a:pt x="92" y="5"/>
                    </a:cubicBezTo>
                    <a:cubicBezTo>
                      <a:pt x="91" y="4"/>
                      <a:pt x="91" y="4"/>
                      <a:pt x="91" y="4"/>
                    </a:cubicBezTo>
                    <a:cubicBezTo>
                      <a:pt x="90" y="3"/>
                      <a:pt x="90" y="2"/>
                      <a:pt x="91" y="1"/>
                    </a:cubicBezTo>
                    <a:cubicBezTo>
                      <a:pt x="92" y="0"/>
                      <a:pt x="93" y="0"/>
                      <a:pt x="94" y="1"/>
                    </a:cubicBezTo>
                    <a:cubicBezTo>
                      <a:pt x="95" y="3"/>
                      <a:pt x="95" y="3"/>
                      <a:pt x="95" y="3"/>
                    </a:cubicBezTo>
                    <a:cubicBezTo>
                      <a:pt x="96" y="3"/>
                      <a:pt x="96" y="5"/>
                      <a:pt x="95" y="5"/>
                    </a:cubicBezTo>
                    <a:cubicBezTo>
                      <a:pt x="95" y="6"/>
                      <a:pt x="94" y="6"/>
                      <a:pt x="94"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75" name="Google Shape;175;p14"/>
          <p:cNvSpPr txBox="1">
            <a:spLocks noGrp="1"/>
          </p:cNvSpPr>
          <p:nvPr>
            <p:ph type="title"/>
          </p:nvPr>
        </p:nvSpPr>
        <p:spPr>
          <a:xfrm flipH="1">
            <a:off x="1338876" y="1792200"/>
            <a:ext cx="32331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14"/>
          <p:cNvSpPr txBox="1">
            <a:spLocks noGrp="1"/>
          </p:cNvSpPr>
          <p:nvPr>
            <p:ph type="subTitle" idx="1"/>
          </p:nvPr>
        </p:nvSpPr>
        <p:spPr>
          <a:xfrm flipH="1">
            <a:off x="1338876" y="2364900"/>
            <a:ext cx="3233100" cy="98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77"/>
        <p:cNvGrpSpPr/>
        <p:nvPr/>
      </p:nvGrpSpPr>
      <p:grpSpPr>
        <a:xfrm>
          <a:off x="0" y="0"/>
          <a:ext cx="0" cy="0"/>
          <a:chOff x="0" y="0"/>
          <a:chExt cx="0" cy="0"/>
        </a:xfrm>
      </p:grpSpPr>
      <p:sp>
        <p:nvSpPr>
          <p:cNvPr id="178" name="Google Shape;178;p15"/>
          <p:cNvSpPr/>
          <p:nvPr/>
        </p:nvSpPr>
        <p:spPr>
          <a:xfrm>
            <a:off x="-19975" y="4776525"/>
            <a:ext cx="9183900" cy="461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179" name="Google Shape;179;p15"/>
          <p:cNvGrpSpPr/>
          <p:nvPr/>
        </p:nvGrpSpPr>
        <p:grpSpPr>
          <a:xfrm>
            <a:off x="-195353" y="-111387"/>
            <a:ext cx="9087758" cy="1301750"/>
            <a:chOff x="-195353" y="-111387"/>
            <a:chExt cx="9087758" cy="1301750"/>
          </a:xfrm>
        </p:grpSpPr>
        <p:grpSp>
          <p:nvGrpSpPr>
            <p:cNvPr id="180" name="Google Shape;180;p15"/>
            <p:cNvGrpSpPr/>
            <p:nvPr/>
          </p:nvGrpSpPr>
          <p:grpSpPr>
            <a:xfrm flipH="1">
              <a:off x="7969136" y="87508"/>
              <a:ext cx="923269" cy="903991"/>
              <a:chOff x="-84251" y="-91825"/>
              <a:chExt cx="985451" cy="964875"/>
            </a:xfrm>
          </p:grpSpPr>
          <p:sp>
            <p:nvSpPr>
              <p:cNvPr id="181" name="Google Shape;181;p15"/>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15"/>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3" name="Google Shape;183;p15"/>
            <p:cNvSpPr/>
            <p:nvPr/>
          </p:nvSpPr>
          <p:spPr>
            <a:xfrm flipH="1">
              <a:off x="-195353" y="-111387"/>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4" name="Google Shape;184;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5" name="Google Shape;185;p15"/>
          <p:cNvSpPr txBox="1">
            <a:spLocks noGrp="1"/>
          </p:cNvSpPr>
          <p:nvPr>
            <p:ph type="subTitle" idx="1"/>
          </p:nvPr>
        </p:nvSpPr>
        <p:spPr>
          <a:xfrm>
            <a:off x="720025" y="1673425"/>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6" name="Google Shape;186;p15"/>
          <p:cNvSpPr txBox="1">
            <a:spLocks noGrp="1"/>
          </p:cNvSpPr>
          <p:nvPr>
            <p:ph type="subTitle" idx="2"/>
          </p:nvPr>
        </p:nvSpPr>
        <p:spPr>
          <a:xfrm>
            <a:off x="720000" y="2852363"/>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7" name="Google Shape;187;p15"/>
          <p:cNvSpPr txBox="1">
            <a:spLocks noGrp="1"/>
          </p:cNvSpPr>
          <p:nvPr>
            <p:ph type="subTitle" idx="3"/>
          </p:nvPr>
        </p:nvSpPr>
        <p:spPr>
          <a:xfrm>
            <a:off x="720025" y="4031300"/>
            <a:ext cx="7704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8" name="Google Shape;188;p15"/>
          <p:cNvSpPr txBox="1">
            <a:spLocks noGrp="1"/>
          </p:cNvSpPr>
          <p:nvPr>
            <p:ph type="subTitle" idx="4"/>
          </p:nvPr>
        </p:nvSpPr>
        <p:spPr>
          <a:xfrm>
            <a:off x="720018" y="1295400"/>
            <a:ext cx="7704000" cy="45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89" name="Google Shape;189;p15"/>
          <p:cNvSpPr txBox="1">
            <a:spLocks noGrp="1"/>
          </p:cNvSpPr>
          <p:nvPr>
            <p:ph type="subTitle" idx="5"/>
          </p:nvPr>
        </p:nvSpPr>
        <p:spPr>
          <a:xfrm>
            <a:off x="720016" y="2474338"/>
            <a:ext cx="7704000" cy="45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190" name="Google Shape;190;p15"/>
          <p:cNvSpPr txBox="1">
            <a:spLocks noGrp="1"/>
          </p:cNvSpPr>
          <p:nvPr>
            <p:ph type="subTitle" idx="6"/>
          </p:nvPr>
        </p:nvSpPr>
        <p:spPr>
          <a:xfrm>
            <a:off x="720014" y="3653275"/>
            <a:ext cx="7704000" cy="45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1"/>
        <p:cNvGrpSpPr/>
        <p:nvPr/>
      </p:nvGrpSpPr>
      <p:grpSpPr>
        <a:xfrm>
          <a:off x="0" y="0"/>
          <a:ext cx="0" cy="0"/>
          <a:chOff x="0" y="0"/>
          <a:chExt cx="0" cy="0"/>
        </a:xfrm>
      </p:grpSpPr>
      <p:grpSp>
        <p:nvGrpSpPr>
          <p:cNvPr id="192" name="Google Shape;192;p16"/>
          <p:cNvGrpSpPr/>
          <p:nvPr/>
        </p:nvGrpSpPr>
        <p:grpSpPr>
          <a:xfrm flipH="1">
            <a:off x="8603275" y="150"/>
            <a:ext cx="2646300" cy="5143500"/>
            <a:chOff x="0" y="150"/>
            <a:chExt cx="2646300" cy="5143500"/>
          </a:xfrm>
        </p:grpSpPr>
        <p:sp>
          <p:nvSpPr>
            <p:cNvPr id="193" name="Google Shape;193;p16"/>
            <p:cNvSpPr/>
            <p:nvPr/>
          </p:nvSpPr>
          <p:spPr>
            <a:xfrm>
              <a:off x="0" y="150"/>
              <a:ext cx="2646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94" name="Google Shape;194;p16"/>
            <p:cNvSpPr/>
            <p:nvPr/>
          </p:nvSpPr>
          <p:spPr>
            <a:xfrm>
              <a:off x="208950" y="216575"/>
              <a:ext cx="2228400" cy="471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
        <p:nvSpPr>
          <p:cNvPr id="195" name="Google Shape;195;p16"/>
          <p:cNvSpPr/>
          <p:nvPr/>
        </p:nvSpPr>
        <p:spPr>
          <a:xfrm rot="-5400000" flipH="1">
            <a:off x="-276665" y="44980"/>
            <a:ext cx="990734" cy="989030"/>
          </a:xfrm>
          <a:custGeom>
            <a:avLst/>
            <a:gdLst/>
            <a:ahLst/>
            <a:cxnLst/>
            <a:rect l="l" t="t" r="r" b="b"/>
            <a:pathLst>
              <a:path w="1739" h="1736" extrusionOk="0">
                <a:moveTo>
                  <a:pt x="865" y="1736"/>
                </a:moveTo>
                <a:lnTo>
                  <a:pt x="0" y="869"/>
                </a:lnTo>
                <a:lnTo>
                  <a:pt x="869" y="0"/>
                </a:lnTo>
                <a:lnTo>
                  <a:pt x="1739" y="869"/>
                </a:lnTo>
                <a:lnTo>
                  <a:pt x="1333" y="1276"/>
                </a:lnTo>
                <a:lnTo>
                  <a:pt x="1325" y="1268"/>
                </a:lnTo>
                <a:lnTo>
                  <a:pt x="1724" y="869"/>
                </a:lnTo>
                <a:lnTo>
                  <a:pt x="869" y="14"/>
                </a:lnTo>
                <a:lnTo>
                  <a:pt x="12" y="869"/>
                </a:lnTo>
                <a:lnTo>
                  <a:pt x="872" y="1729"/>
                </a:lnTo>
                <a:lnTo>
                  <a:pt x="865" y="1736"/>
                </a:lnTo>
                <a:close/>
              </a:path>
            </a:pathLst>
          </a:custGeom>
          <a:solidFill>
            <a:schemeClr val="dk1"/>
          </a:solidFill>
          <a:ln w="19050"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7" name="Google Shape;197;p16"/>
          <p:cNvSpPr txBox="1">
            <a:spLocks noGrp="1"/>
          </p:cNvSpPr>
          <p:nvPr>
            <p:ph type="subTitle" idx="1"/>
          </p:nvPr>
        </p:nvSpPr>
        <p:spPr>
          <a:xfrm>
            <a:off x="720000" y="1825100"/>
            <a:ext cx="2848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8" name="Google Shape;198;p16"/>
          <p:cNvSpPr txBox="1">
            <a:spLocks noGrp="1"/>
          </p:cNvSpPr>
          <p:nvPr>
            <p:ph type="subTitle" idx="2"/>
          </p:nvPr>
        </p:nvSpPr>
        <p:spPr>
          <a:xfrm>
            <a:off x="3889401" y="1825100"/>
            <a:ext cx="2848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9" name="Google Shape;199;p16"/>
          <p:cNvSpPr txBox="1">
            <a:spLocks noGrp="1"/>
          </p:cNvSpPr>
          <p:nvPr>
            <p:ph type="subTitle" idx="3"/>
          </p:nvPr>
        </p:nvSpPr>
        <p:spPr>
          <a:xfrm>
            <a:off x="719999" y="3485675"/>
            <a:ext cx="2848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0" name="Google Shape;200;p16"/>
          <p:cNvSpPr txBox="1">
            <a:spLocks noGrp="1"/>
          </p:cNvSpPr>
          <p:nvPr>
            <p:ph type="subTitle" idx="4"/>
          </p:nvPr>
        </p:nvSpPr>
        <p:spPr>
          <a:xfrm>
            <a:off x="3889401" y="3485675"/>
            <a:ext cx="2848200" cy="10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1" name="Google Shape;201;p16"/>
          <p:cNvSpPr txBox="1">
            <a:spLocks noGrp="1"/>
          </p:cNvSpPr>
          <p:nvPr>
            <p:ph type="subTitle" idx="5"/>
          </p:nvPr>
        </p:nvSpPr>
        <p:spPr>
          <a:xfrm>
            <a:off x="719999" y="1531750"/>
            <a:ext cx="284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2" name="Google Shape;202;p16"/>
          <p:cNvSpPr txBox="1">
            <a:spLocks noGrp="1"/>
          </p:cNvSpPr>
          <p:nvPr>
            <p:ph type="subTitle" idx="6"/>
          </p:nvPr>
        </p:nvSpPr>
        <p:spPr>
          <a:xfrm>
            <a:off x="719999" y="3192400"/>
            <a:ext cx="284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3" name="Google Shape;203;p16"/>
          <p:cNvSpPr txBox="1">
            <a:spLocks noGrp="1"/>
          </p:cNvSpPr>
          <p:nvPr>
            <p:ph type="subTitle" idx="7"/>
          </p:nvPr>
        </p:nvSpPr>
        <p:spPr>
          <a:xfrm>
            <a:off x="3889374" y="1531750"/>
            <a:ext cx="284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4" name="Google Shape;204;p16"/>
          <p:cNvSpPr txBox="1">
            <a:spLocks noGrp="1"/>
          </p:cNvSpPr>
          <p:nvPr>
            <p:ph type="subTitle" idx="8"/>
          </p:nvPr>
        </p:nvSpPr>
        <p:spPr>
          <a:xfrm>
            <a:off x="3889374" y="3192400"/>
            <a:ext cx="284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05" name="Google Shape;205;p16"/>
          <p:cNvSpPr>
            <a:spLocks noGrp="1"/>
          </p:cNvSpPr>
          <p:nvPr>
            <p:ph type="pic" idx="9"/>
          </p:nvPr>
        </p:nvSpPr>
        <p:spPr>
          <a:xfrm>
            <a:off x="7058775" y="539500"/>
            <a:ext cx="2085300" cy="40644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06"/>
        <p:cNvGrpSpPr/>
        <p:nvPr/>
      </p:nvGrpSpPr>
      <p:grpSpPr>
        <a:xfrm>
          <a:off x="0" y="0"/>
          <a:ext cx="0" cy="0"/>
          <a:chOff x="0" y="0"/>
          <a:chExt cx="0" cy="0"/>
        </a:xfrm>
      </p:grpSpPr>
      <p:grpSp>
        <p:nvGrpSpPr>
          <p:cNvPr id="207" name="Google Shape;207;p17"/>
          <p:cNvGrpSpPr/>
          <p:nvPr/>
        </p:nvGrpSpPr>
        <p:grpSpPr>
          <a:xfrm flipH="1">
            <a:off x="-2105575" y="150"/>
            <a:ext cx="2646300" cy="5143500"/>
            <a:chOff x="8430775" y="150"/>
            <a:chExt cx="2646300" cy="5143500"/>
          </a:xfrm>
        </p:grpSpPr>
        <p:sp>
          <p:nvSpPr>
            <p:cNvPr id="208" name="Google Shape;208;p17"/>
            <p:cNvSpPr/>
            <p:nvPr/>
          </p:nvSpPr>
          <p:spPr>
            <a:xfrm>
              <a:off x="8430775" y="150"/>
              <a:ext cx="26463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09" name="Google Shape;209;p17"/>
            <p:cNvSpPr/>
            <p:nvPr/>
          </p:nvSpPr>
          <p:spPr>
            <a:xfrm>
              <a:off x="8639725" y="216575"/>
              <a:ext cx="2228400" cy="4710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10" name="Google Shape;210;p17"/>
            <p:cNvSpPr/>
            <p:nvPr/>
          </p:nvSpPr>
          <p:spPr>
            <a:xfrm>
              <a:off x="8572050" y="2472300"/>
              <a:ext cx="1478100" cy="2445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11" name="Google Shape;211;p17"/>
          <p:cNvGrpSpPr/>
          <p:nvPr/>
        </p:nvGrpSpPr>
        <p:grpSpPr>
          <a:xfrm>
            <a:off x="7866022" y="61110"/>
            <a:ext cx="2171700" cy="5718203"/>
            <a:chOff x="7866022" y="61110"/>
            <a:chExt cx="2171700" cy="5718203"/>
          </a:xfrm>
        </p:grpSpPr>
        <p:grpSp>
          <p:nvGrpSpPr>
            <p:cNvPr id="212" name="Google Shape;212;p17"/>
            <p:cNvGrpSpPr/>
            <p:nvPr/>
          </p:nvGrpSpPr>
          <p:grpSpPr>
            <a:xfrm flipH="1">
              <a:off x="7866022" y="3685400"/>
              <a:ext cx="2171700" cy="2093913"/>
              <a:chOff x="6452222" y="4033976"/>
              <a:chExt cx="2171700" cy="2093913"/>
            </a:xfrm>
          </p:grpSpPr>
          <p:sp>
            <p:nvSpPr>
              <p:cNvPr id="213" name="Google Shape;213;p17"/>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17"/>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17"/>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17"/>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17"/>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17"/>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17"/>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17"/>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17"/>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22" name="Google Shape;222;p17"/>
            <p:cNvGrpSpPr/>
            <p:nvPr/>
          </p:nvGrpSpPr>
          <p:grpSpPr>
            <a:xfrm>
              <a:off x="8430776" y="61110"/>
              <a:ext cx="1336620" cy="956773"/>
              <a:chOff x="8430776" y="102923"/>
              <a:chExt cx="1336620" cy="956773"/>
            </a:xfrm>
          </p:grpSpPr>
          <p:sp>
            <p:nvSpPr>
              <p:cNvPr id="223" name="Google Shape;223;p17"/>
              <p:cNvSpPr/>
              <p:nvPr/>
            </p:nvSpPr>
            <p:spPr>
              <a:xfrm flipH="1">
                <a:off x="8430776" y="102923"/>
                <a:ext cx="957645" cy="956773"/>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17"/>
              <p:cNvSpPr/>
              <p:nvPr/>
            </p:nvSpPr>
            <p:spPr>
              <a:xfrm flipH="1">
                <a:off x="8809751" y="102923"/>
                <a:ext cx="957645" cy="956773"/>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25" name="Google Shape;22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6" name="Google Shape;226;p17"/>
          <p:cNvSpPr txBox="1">
            <a:spLocks noGrp="1"/>
          </p:cNvSpPr>
          <p:nvPr>
            <p:ph type="subTitle" idx="1"/>
          </p:nvPr>
        </p:nvSpPr>
        <p:spPr>
          <a:xfrm>
            <a:off x="720000" y="1710172"/>
            <a:ext cx="2144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17"/>
          <p:cNvSpPr txBox="1">
            <a:spLocks noGrp="1"/>
          </p:cNvSpPr>
          <p:nvPr>
            <p:ph type="subTitle" idx="2"/>
          </p:nvPr>
        </p:nvSpPr>
        <p:spPr>
          <a:xfrm>
            <a:off x="3501238" y="1710150"/>
            <a:ext cx="2144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8" name="Google Shape;228;p17"/>
          <p:cNvSpPr txBox="1">
            <a:spLocks noGrp="1"/>
          </p:cNvSpPr>
          <p:nvPr>
            <p:ph type="subTitle" idx="3"/>
          </p:nvPr>
        </p:nvSpPr>
        <p:spPr>
          <a:xfrm>
            <a:off x="720000" y="3498804"/>
            <a:ext cx="2144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9" name="Google Shape;229;p17"/>
          <p:cNvSpPr txBox="1">
            <a:spLocks noGrp="1"/>
          </p:cNvSpPr>
          <p:nvPr>
            <p:ph type="subTitle" idx="4"/>
          </p:nvPr>
        </p:nvSpPr>
        <p:spPr>
          <a:xfrm>
            <a:off x="3501238" y="3498800"/>
            <a:ext cx="2144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0" name="Google Shape;230;p17"/>
          <p:cNvSpPr txBox="1">
            <a:spLocks noGrp="1"/>
          </p:cNvSpPr>
          <p:nvPr>
            <p:ph type="subTitle" idx="5"/>
          </p:nvPr>
        </p:nvSpPr>
        <p:spPr>
          <a:xfrm>
            <a:off x="6282475" y="1710150"/>
            <a:ext cx="2144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1" name="Google Shape;231;p17"/>
          <p:cNvSpPr txBox="1">
            <a:spLocks noGrp="1"/>
          </p:cNvSpPr>
          <p:nvPr>
            <p:ph type="subTitle" idx="6"/>
          </p:nvPr>
        </p:nvSpPr>
        <p:spPr>
          <a:xfrm>
            <a:off x="6282475" y="3498800"/>
            <a:ext cx="2144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2" name="Google Shape;232;p17"/>
          <p:cNvSpPr txBox="1">
            <a:spLocks noGrp="1"/>
          </p:cNvSpPr>
          <p:nvPr>
            <p:ph type="subTitle" idx="7"/>
          </p:nvPr>
        </p:nvSpPr>
        <p:spPr>
          <a:xfrm>
            <a:off x="724225" y="1093925"/>
            <a:ext cx="21444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3" name="Google Shape;233;p17"/>
          <p:cNvSpPr txBox="1">
            <a:spLocks noGrp="1"/>
          </p:cNvSpPr>
          <p:nvPr>
            <p:ph type="subTitle" idx="8"/>
          </p:nvPr>
        </p:nvSpPr>
        <p:spPr>
          <a:xfrm>
            <a:off x="3505300" y="1093925"/>
            <a:ext cx="21444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4" name="Google Shape;234;p17"/>
          <p:cNvSpPr txBox="1">
            <a:spLocks noGrp="1"/>
          </p:cNvSpPr>
          <p:nvPr>
            <p:ph type="subTitle" idx="9"/>
          </p:nvPr>
        </p:nvSpPr>
        <p:spPr>
          <a:xfrm>
            <a:off x="6286375" y="1093925"/>
            <a:ext cx="21444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5" name="Google Shape;235;p17"/>
          <p:cNvSpPr txBox="1">
            <a:spLocks noGrp="1"/>
          </p:cNvSpPr>
          <p:nvPr>
            <p:ph type="subTitle" idx="13"/>
          </p:nvPr>
        </p:nvSpPr>
        <p:spPr>
          <a:xfrm>
            <a:off x="724225" y="2879300"/>
            <a:ext cx="21444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6" name="Google Shape;236;p17"/>
          <p:cNvSpPr txBox="1">
            <a:spLocks noGrp="1"/>
          </p:cNvSpPr>
          <p:nvPr>
            <p:ph type="subTitle" idx="14"/>
          </p:nvPr>
        </p:nvSpPr>
        <p:spPr>
          <a:xfrm>
            <a:off x="3505300" y="2879300"/>
            <a:ext cx="21444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237" name="Google Shape;237;p17"/>
          <p:cNvSpPr txBox="1">
            <a:spLocks noGrp="1"/>
          </p:cNvSpPr>
          <p:nvPr>
            <p:ph type="subTitle" idx="15"/>
          </p:nvPr>
        </p:nvSpPr>
        <p:spPr>
          <a:xfrm>
            <a:off x="6286375" y="2879300"/>
            <a:ext cx="2144400" cy="695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238"/>
        <p:cNvGrpSpPr/>
        <p:nvPr/>
      </p:nvGrpSpPr>
      <p:grpSpPr>
        <a:xfrm>
          <a:off x="0" y="0"/>
          <a:ext cx="0" cy="0"/>
          <a:chOff x="0" y="0"/>
          <a:chExt cx="0" cy="0"/>
        </a:xfrm>
      </p:grpSpPr>
      <p:grpSp>
        <p:nvGrpSpPr>
          <p:cNvPr id="239" name="Google Shape;239;p18"/>
          <p:cNvGrpSpPr/>
          <p:nvPr/>
        </p:nvGrpSpPr>
        <p:grpSpPr>
          <a:xfrm>
            <a:off x="8603275" y="150"/>
            <a:ext cx="2646300" cy="5143500"/>
            <a:chOff x="8430775" y="150"/>
            <a:chExt cx="2646300" cy="5143500"/>
          </a:xfrm>
        </p:grpSpPr>
        <p:sp>
          <p:nvSpPr>
            <p:cNvPr id="240" name="Google Shape;240;p18"/>
            <p:cNvSpPr/>
            <p:nvPr/>
          </p:nvSpPr>
          <p:spPr>
            <a:xfrm>
              <a:off x="8430775" y="150"/>
              <a:ext cx="26463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1" name="Google Shape;241;p18"/>
            <p:cNvSpPr/>
            <p:nvPr/>
          </p:nvSpPr>
          <p:spPr>
            <a:xfrm>
              <a:off x="8639725" y="216575"/>
              <a:ext cx="2228400" cy="4710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2" name="Google Shape;242;p18"/>
            <p:cNvSpPr/>
            <p:nvPr/>
          </p:nvSpPr>
          <p:spPr>
            <a:xfrm>
              <a:off x="8572050" y="2472300"/>
              <a:ext cx="1478100" cy="2445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43" name="Google Shape;243;p18"/>
          <p:cNvGrpSpPr/>
          <p:nvPr/>
        </p:nvGrpSpPr>
        <p:grpSpPr>
          <a:xfrm>
            <a:off x="-933178" y="-636642"/>
            <a:ext cx="2171700" cy="5691805"/>
            <a:chOff x="-933178" y="-636642"/>
            <a:chExt cx="2171700" cy="5691805"/>
          </a:xfrm>
        </p:grpSpPr>
        <p:grpSp>
          <p:nvGrpSpPr>
            <p:cNvPr id="244" name="Google Shape;244;p18"/>
            <p:cNvGrpSpPr/>
            <p:nvPr/>
          </p:nvGrpSpPr>
          <p:grpSpPr>
            <a:xfrm rot="10800000" flipH="1">
              <a:off x="-124852" y="4151172"/>
              <a:ext cx="923269" cy="903991"/>
              <a:chOff x="-84251" y="-91825"/>
              <a:chExt cx="985451" cy="964875"/>
            </a:xfrm>
          </p:grpSpPr>
          <p:sp>
            <p:nvSpPr>
              <p:cNvPr id="245" name="Google Shape;245;p18"/>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18"/>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7" name="Google Shape;247;p18"/>
            <p:cNvGrpSpPr/>
            <p:nvPr/>
          </p:nvGrpSpPr>
          <p:grpSpPr>
            <a:xfrm rot="10800000" flipH="1">
              <a:off x="-933178" y="-636642"/>
              <a:ext cx="2171700" cy="2093913"/>
              <a:chOff x="6452222" y="4033976"/>
              <a:chExt cx="2171700" cy="2093913"/>
            </a:xfrm>
          </p:grpSpPr>
          <p:sp>
            <p:nvSpPr>
              <p:cNvPr id="248" name="Google Shape;248;p18"/>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18"/>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18"/>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18"/>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8"/>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8"/>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8"/>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8"/>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8"/>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257" name="Google Shape;25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258"/>
        <p:cNvGrpSpPr/>
        <p:nvPr/>
      </p:nvGrpSpPr>
      <p:grpSpPr>
        <a:xfrm>
          <a:off x="0" y="0"/>
          <a:ext cx="0" cy="0"/>
          <a:chOff x="0" y="0"/>
          <a:chExt cx="0" cy="0"/>
        </a:xfrm>
      </p:grpSpPr>
      <p:grpSp>
        <p:nvGrpSpPr>
          <p:cNvPr id="259" name="Google Shape;259;p19"/>
          <p:cNvGrpSpPr/>
          <p:nvPr/>
        </p:nvGrpSpPr>
        <p:grpSpPr>
          <a:xfrm flipH="1">
            <a:off x="-2105575" y="150"/>
            <a:ext cx="2646300" cy="5143500"/>
            <a:chOff x="8430775" y="150"/>
            <a:chExt cx="2646300" cy="5143500"/>
          </a:xfrm>
        </p:grpSpPr>
        <p:sp>
          <p:nvSpPr>
            <p:cNvPr id="260" name="Google Shape;260;p19"/>
            <p:cNvSpPr/>
            <p:nvPr/>
          </p:nvSpPr>
          <p:spPr>
            <a:xfrm>
              <a:off x="8430775" y="150"/>
              <a:ext cx="26463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1" name="Google Shape;261;p19"/>
            <p:cNvSpPr/>
            <p:nvPr/>
          </p:nvSpPr>
          <p:spPr>
            <a:xfrm>
              <a:off x="8639725" y="216575"/>
              <a:ext cx="2228400" cy="4710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62" name="Google Shape;262;p19"/>
            <p:cNvSpPr/>
            <p:nvPr/>
          </p:nvSpPr>
          <p:spPr>
            <a:xfrm>
              <a:off x="8572050" y="2472300"/>
              <a:ext cx="1478100" cy="2445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63" name="Google Shape;263;p19"/>
          <p:cNvGrpSpPr/>
          <p:nvPr/>
        </p:nvGrpSpPr>
        <p:grpSpPr>
          <a:xfrm>
            <a:off x="8356428" y="-118858"/>
            <a:ext cx="1032022" cy="1316729"/>
            <a:chOff x="3636526" y="1674622"/>
            <a:chExt cx="1405450" cy="1793175"/>
          </a:xfrm>
        </p:grpSpPr>
        <p:sp>
          <p:nvSpPr>
            <p:cNvPr id="264" name="Google Shape;264;p19"/>
            <p:cNvSpPr/>
            <p:nvPr/>
          </p:nvSpPr>
          <p:spPr>
            <a:xfrm>
              <a:off x="3636526" y="1674622"/>
              <a:ext cx="1405450" cy="1405454"/>
            </a:xfrm>
            <a:custGeom>
              <a:avLst/>
              <a:gdLst/>
              <a:ahLst/>
              <a:cxnLst/>
              <a:rect l="l" t="t" r="r" b="b"/>
              <a:pathLst>
                <a:path w="596" h="596" extrusionOk="0">
                  <a:moveTo>
                    <a:pt x="299" y="596"/>
                  </a:moveTo>
                  <a:lnTo>
                    <a:pt x="0" y="299"/>
                  </a:lnTo>
                  <a:lnTo>
                    <a:pt x="299" y="0"/>
                  </a:lnTo>
                  <a:lnTo>
                    <a:pt x="596" y="299"/>
                  </a:lnTo>
                  <a:lnTo>
                    <a:pt x="299" y="596"/>
                  </a:lnTo>
                  <a:close/>
                  <a:moveTo>
                    <a:pt x="14" y="299"/>
                  </a:moveTo>
                  <a:lnTo>
                    <a:pt x="299" y="585"/>
                  </a:lnTo>
                  <a:lnTo>
                    <a:pt x="582" y="299"/>
                  </a:lnTo>
                  <a:lnTo>
                    <a:pt x="299" y="14"/>
                  </a:lnTo>
                  <a:lnTo>
                    <a:pt x="14" y="2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19"/>
            <p:cNvSpPr/>
            <p:nvPr/>
          </p:nvSpPr>
          <p:spPr>
            <a:xfrm>
              <a:off x="3692175" y="2526897"/>
              <a:ext cx="992776" cy="940900"/>
            </a:xfrm>
            <a:custGeom>
              <a:avLst/>
              <a:gdLst/>
              <a:ahLst/>
              <a:cxnLst/>
              <a:rect l="l" t="t" r="r" b="b"/>
              <a:pathLst>
                <a:path w="177" h="168" extrusionOk="0">
                  <a:moveTo>
                    <a:pt x="82" y="168"/>
                  </a:moveTo>
                  <a:cubicBezTo>
                    <a:pt x="81" y="168"/>
                    <a:pt x="81" y="167"/>
                    <a:pt x="80" y="167"/>
                  </a:cubicBezTo>
                  <a:cubicBezTo>
                    <a:pt x="79" y="166"/>
                    <a:pt x="79" y="166"/>
                    <a:pt x="79" y="166"/>
                  </a:cubicBezTo>
                  <a:cubicBezTo>
                    <a:pt x="78" y="165"/>
                    <a:pt x="78" y="163"/>
                    <a:pt x="79" y="163"/>
                  </a:cubicBezTo>
                  <a:cubicBezTo>
                    <a:pt x="80" y="162"/>
                    <a:pt x="81" y="162"/>
                    <a:pt x="82" y="163"/>
                  </a:cubicBezTo>
                  <a:cubicBezTo>
                    <a:pt x="83" y="164"/>
                    <a:pt x="83" y="164"/>
                    <a:pt x="83" y="164"/>
                  </a:cubicBezTo>
                  <a:cubicBezTo>
                    <a:pt x="84" y="165"/>
                    <a:pt x="84" y="166"/>
                    <a:pt x="83" y="167"/>
                  </a:cubicBezTo>
                  <a:cubicBezTo>
                    <a:pt x="83" y="167"/>
                    <a:pt x="82" y="168"/>
                    <a:pt x="82" y="168"/>
                  </a:cubicBezTo>
                  <a:close/>
                  <a:moveTo>
                    <a:pt x="96" y="166"/>
                  </a:moveTo>
                  <a:cubicBezTo>
                    <a:pt x="95" y="166"/>
                    <a:pt x="95" y="166"/>
                    <a:pt x="94" y="166"/>
                  </a:cubicBezTo>
                  <a:cubicBezTo>
                    <a:pt x="94" y="165"/>
                    <a:pt x="94" y="164"/>
                    <a:pt x="94" y="163"/>
                  </a:cubicBezTo>
                  <a:cubicBezTo>
                    <a:pt x="96" y="162"/>
                    <a:pt x="96" y="162"/>
                    <a:pt x="96" y="162"/>
                  </a:cubicBezTo>
                  <a:cubicBezTo>
                    <a:pt x="97" y="161"/>
                    <a:pt x="98" y="161"/>
                    <a:pt x="99" y="162"/>
                  </a:cubicBezTo>
                  <a:cubicBezTo>
                    <a:pt x="99" y="162"/>
                    <a:pt x="99" y="164"/>
                    <a:pt x="99" y="164"/>
                  </a:cubicBezTo>
                  <a:cubicBezTo>
                    <a:pt x="97" y="166"/>
                    <a:pt x="97" y="166"/>
                    <a:pt x="97" y="166"/>
                  </a:cubicBezTo>
                  <a:cubicBezTo>
                    <a:pt x="97" y="166"/>
                    <a:pt x="96" y="166"/>
                    <a:pt x="96" y="166"/>
                  </a:cubicBezTo>
                  <a:close/>
                  <a:moveTo>
                    <a:pt x="66" y="152"/>
                  </a:moveTo>
                  <a:cubicBezTo>
                    <a:pt x="66" y="152"/>
                    <a:pt x="65" y="152"/>
                    <a:pt x="65" y="151"/>
                  </a:cubicBezTo>
                  <a:cubicBezTo>
                    <a:pt x="63" y="150"/>
                    <a:pt x="63" y="150"/>
                    <a:pt x="63" y="150"/>
                  </a:cubicBezTo>
                  <a:cubicBezTo>
                    <a:pt x="63" y="149"/>
                    <a:pt x="63" y="148"/>
                    <a:pt x="63" y="147"/>
                  </a:cubicBezTo>
                  <a:cubicBezTo>
                    <a:pt x="64" y="146"/>
                    <a:pt x="65" y="146"/>
                    <a:pt x="66" y="147"/>
                  </a:cubicBezTo>
                  <a:cubicBezTo>
                    <a:pt x="68" y="149"/>
                    <a:pt x="68" y="149"/>
                    <a:pt x="68" y="149"/>
                  </a:cubicBezTo>
                  <a:cubicBezTo>
                    <a:pt x="68" y="149"/>
                    <a:pt x="68" y="151"/>
                    <a:pt x="68" y="151"/>
                  </a:cubicBezTo>
                  <a:cubicBezTo>
                    <a:pt x="67" y="152"/>
                    <a:pt x="67" y="152"/>
                    <a:pt x="66" y="152"/>
                  </a:cubicBezTo>
                  <a:close/>
                  <a:moveTo>
                    <a:pt x="111" y="151"/>
                  </a:moveTo>
                  <a:cubicBezTo>
                    <a:pt x="111" y="151"/>
                    <a:pt x="110" y="151"/>
                    <a:pt x="110" y="150"/>
                  </a:cubicBezTo>
                  <a:cubicBezTo>
                    <a:pt x="109" y="150"/>
                    <a:pt x="109" y="148"/>
                    <a:pt x="110" y="147"/>
                  </a:cubicBezTo>
                  <a:cubicBezTo>
                    <a:pt x="111" y="146"/>
                    <a:pt x="111" y="146"/>
                    <a:pt x="111" y="146"/>
                  </a:cubicBezTo>
                  <a:cubicBezTo>
                    <a:pt x="112" y="145"/>
                    <a:pt x="113" y="145"/>
                    <a:pt x="114" y="146"/>
                  </a:cubicBezTo>
                  <a:cubicBezTo>
                    <a:pt x="115" y="147"/>
                    <a:pt x="115" y="148"/>
                    <a:pt x="114" y="149"/>
                  </a:cubicBezTo>
                  <a:cubicBezTo>
                    <a:pt x="113" y="150"/>
                    <a:pt x="113" y="150"/>
                    <a:pt x="113" y="150"/>
                  </a:cubicBezTo>
                  <a:cubicBezTo>
                    <a:pt x="112" y="151"/>
                    <a:pt x="112" y="151"/>
                    <a:pt x="111" y="151"/>
                  </a:cubicBezTo>
                  <a:close/>
                  <a:moveTo>
                    <a:pt x="51" y="136"/>
                  </a:moveTo>
                  <a:cubicBezTo>
                    <a:pt x="50" y="136"/>
                    <a:pt x="50" y="136"/>
                    <a:pt x="49" y="136"/>
                  </a:cubicBezTo>
                  <a:cubicBezTo>
                    <a:pt x="48" y="134"/>
                    <a:pt x="48" y="134"/>
                    <a:pt x="48" y="134"/>
                  </a:cubicBezTo>
                  <a:cubicBezTo>
                    <a:pt x="47" y="134"/>
                    <a:pt x="47" y="132"/>
                    <a:pt x="48" y="132"/>
                  </a:cubicBezTo>
                  <a:cubicBezTo>
                    <a:pt x="49" y="131"/>
                    <a:pt x="50" y="131"/>
                    <a:pt x="51" y="132"/>
                  </a:cubicBezTo>
                  <a:cubicBezTo>
                    <a:pt x="52" y="133"/>
                    <a:pt x="52" y="133"/>
                    <a:pt x="52" y="133"/>
                  </a:cubicBezTo>
                  <a:cubicBezTo>
                    <a:pt x="53" y="134"/>
                    <a:pt x="53" y="135"/>
                    <a:pt x="52" y="136"/>
                  </a:cubicBezTo>
                  <a:cubicBezTo>
                    <a:pt x="52" y="136"/>
                    <a:pt x="51" y="136"/>
                    <a:pt x="51" y="136"/>
                  </a:cubicBezTo>
                  <a:close/>
                  <a:moveTo>
                    <a:pt x="127" y="135"/>
                  </a:moveTo>
                  <a:cubicBezTo>
                    <a:pt x="126" y="135"/>
                    <a:pt x="126" y="135"/>
                    <a:pt x="126" y="135"/>
                  </a:cubicBezTo>
                  <a:cubicBezTo>
                    <a:pt x="125" y="134"/>
                    <a:pt x="125" y="133"/>
                    <a:pt x="126" y="132"/>
                  </a:cubicBezTo>
                  <a:cubicBezTo>
                    <a:pt x="127" y="131"/>
                    <a:pt x="127" y="131"/>
                    <a:pt x="127" y="131"/>
                  </a:cubicBezTo>
                  <a:cubicBezTo>
                    <a:pt x="128" y="130"/>
                    <a:pt x="129" y="130"/>
                    <a:pt x="130" y="131"/>
                  </a:cubicBezTo>
                  <a:cubicBezTo>
                    <a:pt x="131" y="131"/>
                    <a:pt x="131" y="133"/>
                    <a:pt x="130" y="133"/>
                  </a:cubicBezTo>
                  <a:cubicBezTo>
                    <a:pt x="128" y="135"/>
                    <a:pt x="128" y="135"/>
                    <a:pt x="128" y="135"/>
                  </a:cubicBezTo>
                  <a:cubicBezTo>
                    <a:pt x="128" y="135"/>
                    <a:pt x="128" y="135"/>
                    <a:pt x="127" y="135"/>
                  </a:cubicBezTo>
                  <a:close/>
                  <a:moveTo>
                    <a:pt x="35" y="121"/>
                  </a:moveTo>
                  <a:cubicBezTo>
                    <a:pt x="35" y="121"/>
                    <a:pt x="34" y="121"/>
                    <a:pt x="34" y="120"/>
                  </a:cubicBezTo>
                  <a:cubicBezTo>
                    <a:pt x="32" y="119"/>
                    <a:pt x="32" y="119"/>
                    <a:pt x="32" y="119"/>
                  </a:cubicBezTo>
                  <a:cubicBezTo>
                    <a:pt x="31" y="118"/>
                    <a:pt x="31" y="117"/>
                    <a:pt x="32" y="116"/>
                  </a:cubicBezTo>
                  <a:cubicBezTo>
                    <a:pt x="33" y="115"/>
                    <a:pt x="34" y="115"/>
                    <a:pt x="35" y="116"/>
                  </a:cubicBezTo>
                  <a:cubicBezTo>
                    <a:pt x="36" y="117"/>
                    <a:pt x="36" y="117"/>
                    <a:pt x="36" y="117"/>
                  </a:cubicBezTo>
                  <a:cubicBezTo>
                    <a:pt x="37" y="118"/>
                    <a:pt x="37" y="119"/>
                    <a:pt x="36" y="120"/>
                  </a:cubicBezTo>
                  <a:cubicBezTo>
                    <a:pt x="36" y="121"/>
                    <a:pt x="36" y="121"/>
                    <a:pt x="35" y="121"/>
                  </a:cubicBezTo>
                  <a:close/>
                  <a:moveTo>
                    <a:pt x="143" y="120"/>
                  </a:moveTo>
                  <a:cubicBezTo>
                    <a:pt x="142" y="120"/>
                    <a:pt x="142" y="120"/>
                    <a:pt x="141" y="119"/>
                  </a:cubicBezTo>
                  <a:cubicBezTo>
                    <a:pt x="140" y="118"/>
                    <a:pt x="140" y="117"/>
                    <a:pt x="141" y="116"/>
                  </a:cubicBezTo>
                  <a:cubicBezTo>
                    <a:pt x="143" y="115"/>
                    <a:pt x="143" y="115"/>
                    <a:pt x="143" y="115"/>
                  </a:cubicBezTo>
                  <a:cubicBezTo>
                    <a:pt x="143" y="114"/>
                    <a:pt x="145" y="114"/>
                    <a:pt x="145" y="115"/>
                  </a:cubicBezTo>
                  <a:cubicBezTo>
                    <a:pt x="146" y="116"/>
                    <a:pt x="146" y="117"/>
                    <a:pt x="145" y="118"/>
                  </a:cubicBezTo>
                  <a:cubicBezTo>
                    <a:pt x="144" y="119"/>
                    <a:pt x="144" y="119"/>
                    <a:pt x="144" y="119"/>
                  </a:cubicBezTo>
                  <a:cubicBezTo>
                    <a:pt x="144" y="120"/>
                    <a:pt x="143" y="120"/>
                    <a:pt x="143" y="120"/>
                  </a:cubicBezTo>
                  <a:close/>
                  <a:moveTo>
                    <a:pt x="20" y="105"/>
                  </a:moveTo>
                  <a:cubicBezTo>
                    <a:pt x="19" y="105"/>
                    <a:pt x="18" y="105"/>
                    <a:pt x="18" y="105"/>
                  </a:cubicBezTo>
                  <a:cubicBezTo>
                    <a:pt x="17" y="103"/>
                    <a:pt x="17" y="103"/>
                    <a:pt x="17" y="103"/>
                  </a:cubicBezTo>
                  <a:cubicBezTo>
                    <a:pt x="16" y="103"/>
                    <a:pt x="16" y="101"/>
                    <a:pt x="17" y="100"/>
                  </a:cubicBezTo>
                  <a:cubicBezTo>
                    <a:pt x="17" y="100"/>
                    <a:pt x="19" y="100"/>
                    <a:pt x="20" y="100"/>
                  </a:cubicBezTo>
                  <a:cubicBezTo>
                    <a:pt x="21" y="102"/>
                    <a:pt x="21" y="102"/>
                    <a:pt x="21" y="102"/>
                  </a:cubicBezTo>
                  <a:cubicBezTo>
                    <a:pt x="22" y="103"/>
                    <a:pt x="22" y="104"/>
                    <a:pt x="21" y="105"/>
                  </a:cubicBezTo>
                  <a:cubicBezTo>
                    <a:pt x="21" y="105"/>
                    <a:pt x="20" y="105"/>
                    <a:pt x="20" y="105"/>
                  </a:cubicBezTo>
                  <a:close/>
                  <a:moveTo>
                    <a:pt x="158" y="104"/>
                  </a:moveTo>
                  <a:cubicBezTo>
                    <a:pt x="158" y="104"/>
                    <a:pt x="157" y="104"/>
                    <a:pt x="157" y="104"/>
                  </a:cubicBezTo>
                  <a:cubicBezTo>
                    <a:pt x="156" y="103"/>
                    <a:pt x="156" y="102"/>
                    <a:pt x="157" y="101"/>
                  </a:cubicBezTo>
                  <a:cubicBezTo>
                    <a:pt x="158" y="99"/>
                    <a:pt x="158" y="99"/>
                    <a:pt x="158" y="99"/>
                  </a:cubicBezTo>
                  <a:cubicBezTo>
                    <a:pt x="159" y="99"/>
                    <a:pt x="160" y="99"/>
                    <a:pt x="161" y="99"/>
                  </a:cubicBezTo>
                  <a:cubicBezTo>
                    <a:pt x="162" y="100"/>
                    <a:pt x="162" y="101"/>
                    <a:pt x="161" y="102"/>
                  </a:cubicBezTo>
                  <a:cubicBezTo>
                    <a:pt x="160" y="104"/>
                    <a:pt x="160" y="104"/>
                    <a:pt x="160" y="104"/>
                  </a:cubicBezTo>
                  <a:cubicBezTo>
                    <a:pt x="159" y="104"/>
                    <a:pt x="159" y="104"/>
                    <a:pt x="158" y="104"/>
                  </a:cubicBezTo>
                  <a:close/>
                  <a:moveTo>
                    <a:pt x="4" y="90"/>
                  </a:moveTo>
                  <a:cubicBezTo>
                    <a:pt x="3" y="90"/>
                    <a:pt x="3" y="90"/>
                    <a:pt x="3" y="89"/>
                  </a:cubicBezTo>
                  <a:cubicBezTo>
                    <a:pt x="1" y="88"/>
                    <a:pt x="1" y="88"/>
                    <a:pt x="1" y="88"/>
                  </a:cubicBezTo>
                  <a:cubicBezTo>
                    <a:pt x="0" y="87"/>
                    <a:pt x="0" y="86"/>
                    <a:pt x="1" y="85"/>
                  </a:cubicBezTo>
                  <a:cubicBezTo>
                    <a:pt x="2" y="84"/>
                    <a:pt x="3" y="84"/>
                    <a:pt x="4" y="85"/>
                  </a:cubicBezTo>
                  <a:cubicBezTo>
                    <a:pt x="5" y="86"/>
                    <a:pt x="5" y="86"/>
                    <a:pt x="5" y="86"/>
                  </a:cubicBezTo>
                  <a:cubicBezTo>
                    <a:pt x="6" y="87"/>
                    <a:pt x="6" y="88"/>
                    <a:pt x="5" y="89"/>
                  </a:cubicBezTo>
                  <a:cubicBezTo>
                    <a:pt x="5" y="90"/>
                    <a:pt x="4" y="90"/>
                    <a:pt x="4" y="90"/>
                  </a:cubicBezTo>
                  <a:close/>
                  <a:moveTo>
                    <a:pt x="174" y="89"/>
                  </a:moveTo>
                  <a:cubicBezTo>
                    <a:pt x="173" y="89"/>
                    <a:pt x="173" y="88"/>
                    <a:pt x="172" y="88"/>
                  </a:cubicBezTo>
                  <a:cubicBezTo>
                    <a:pt x="171" y="87"/>
                    <a:pt x="171" y="86"/>
                    <a:pt x="172" y="85"/>
                  </a:cubicBezTo>
                  <a:cubicBezTo>
                    <a:pt x="174" y="84"/>
                    <a:pt x="174" y="84"/>
                    <a:pt x="174" y="84"/>
                  </a:cubicBezTo>
                  <a:cubicBezTo>
                    <a:pt x="174" y="83"/>
                    <a:pt x="176" y="83"/>
                    <a:pt x="176" y="84"/>
                  </a:cubicBezTo>
                  <a:cubicBezTo>
                    <a:pt x="177" y="85"/>
                    <a:pt x="177" y="86"/>
                    <a:pt x="176" y="87"/>
                  </a:cubicBezTo>
                  <a:cubicBezTo>
                    <a:pt x="175" y="88"/>
                    <a:pt x="175" y="88"/>
                    <a:pt x="175" y="88"/>
                  </a:cubicBezTo>
                  <a:cubicBezTo>
                    <a:pt x="175" y="88"/>
                    <a:pt x="174" y="89"/>
                    <a:pt x="174" y="89"/>
                  </a:cubicBezTo>
                  <a:close/>
                  <a:moveTo>
                    <a:pt x="172" y="84"/>
                  </a:moveTo>
                  <a:cubicBezTo>
                    <a:pt x="171" y="84"/>
                    <a:pt x="170" y="84"/>
                    <a:pt x="170" y="83"/>
                  </a:cubicBezTo>
                  <a:cubicBezTo>
                    <a:pt x="169" y="82"/>
                    <a:pt x="169" y="82"/>
                    <a:pt x="169" y="82"/>
                  </a:cubicBezTo>
                  <a:cubicBezTo>
                    <a:pt x="168" y="81"/>
                    <a:pt x="168" y="80"/>
                    <a:pt x="169" y="79"/>
                  </a:cubicBezTo>
                  <a:cubicBezTo>
                    <a:pt x="169" y="78"/>
                    <a:pt x="171" y="78"/>
                    <a:pt x="172" y="79"/>
                  </a:cubicBezTo>
                  <a:cubicBezTo>
                    <a:pt x="173" y="80"/>
                    <a:pt x="173" y="80"/>
                    <a:pt x="173" y="80"/>
                  </a:cubicBezTo>
                  <a:cubicBezTo>
                    <a:pt x="174" y="81"/>
                    <a:pt x="174" y="82"/>
                    <a:pt x="173" y="83"/>
                  </a:cubicBezTo>
                  <a:cubicBezTo>
                    <a:pt x="173" y="84"/>
                    <a:pt x="172" y="84"/>
                    <a:pt x="172" y="84"/>
                  </a:cubicBezTo>
                  <a:close/>
                  <a:moveTo>
                    <a:pt x="15" y="74"/>
                  </a:moveTo>
                  <a:cubicBezTo>
                    <a:pt x="14" y="74"/>
                    <a:pt x="14" y="74"/>
                    <a:pt x="13" y="74"/>
                  </a:cubicBezTo>
                  <a:cubicBezTo>
                    <a:pt x="12" y="73"/>
                    <a:pt x="12" y="72"/>
                    <a:pt x="13" y="71"/>
                  </a:cubicBezTo>
                  <a:cubicBezTo>
                    <a:pt x="15" y="69"/>
                    <a:pt x="15" y="69"/>
                    <a:pt x="15" y="69"/>
                  </a:cubicBezTo>
                  <a:cubicBezTo>
                    <a:pt x="15" y="69"/>
                    <a:pt x="17" y="69"/>
                    <a:pt x="17" y="69"/>
                  </a:cubicBezTo>
                  <a:cubicBezTo>
                    <a:pt x="18" y="70"/>
                    <a:pt x="18" y="71"/>
                    <a:pt x="17" y="72"/>
                  </a:cubicBezTo>
                  <a:cubicBezTo>
                    <a:pt x="16" y="74"/>
                    <a:pt x="16" y="74"/>
                    <a:pt x="16" y="74"/>
                  </a:cubicBezTo>
                  <a:cubicBezTo>
                    <a:pt x="16" y="74"/>
                    <a:pt x="15" y="74"/>
                    <a:pt x="15" y="74"/>
                  </a:cubicBezTo>
                  <a:close/>
                  <a:moveTo>
                    <a:pt x="156" y="68"/>
                  </a:moveTo>
                  <a:cubicBezTo>
                    <a:pt x="155" y="68"/>
                    <a:pt x="155" y="68"/>
                    <a:pt x="155" y="68"/>
                  </a:cubicBezTo>
                  <a:cubicBezTo>
                    <a:pt x="153" y="66"/>
                    <a:pt x="153" y="66"/>
                    <a:pt x="153" y="66"/>
                  </a:cubicBezTo>
                  <a:cubicBezTo>
                    <a:pt x="152" y="65"/>
                    <a:pt x="152" y="64"/>
                    <a:pt x="153" y="63"/>
                  </a:cubicBezTo>
                  <a:cubicBezTo>
                    <a:pt x="154" y="63"/>
                    <a:pt x="155" y="63"/>
                    <a:pt x="156" y="63"/>
                  </a:cubicBezTo>
                  <a:cubicBezTo>
                    <a:pt x="157" y="65"/>
                    <a:pt x="157" y="65"/>
                    <a:pt x="157" y="65"/>
                  </a:cubicBezTo>
                  <a:cubicBezTo>
                    <a:pt x="158" y="66"/>
                    <a:pt x="158" y="67"/>
                    <a:pt x="157" y="68"/>
                  </a:cubicBezTo>
                  <a:cubicBezTo>
                    <a:pt x="157" y="68"/>
                    <a:pt x="156" y="68"/>
                    <a:pt x="156" y="68"/>
                  </a:cubicBezTo>
                  <a:close/>
                  <a:moveTo>
                    <a:pt x="30" y="59"/>
                  </a:moveTo>
                  <a:cubicBezTo>
                    <a:pt x="30" y="59"/>
                    <a:pt x="29" y="58"/>
                    <a:pt x="29" y="58"/>
                  </a:cubicBezTo>
                  <a:cubicBezTo>
                    <a:pt x="28" y="57"/>
                    <a:pt x="28" y="56"/>
                    <a:pt x="29" y="55"/>
                  </a:cubicBezTo>
                  <a:cubicBezTo>
                    <a:pt x="30" y="54"/>
                    <a:pt x="30" y="54"/>
                    <a:pt x="30" y="54"/>
                  </a:cubicBezTo>
                  <a:cubicBezTo>
                    <a:pt x="31" y="53"/>
                    <a:pt x="32" y="53"/>
                    <a:pt x="33" y="54"/>
                  </a:cubicBezTo>
                  <a:cubicBezTo>
                    <a:pt x="34" y="55"/>
                    <a:pt x="34" y="56"/>
                    <a:pt x="33" y="57"/>
                  </a:cubicBezTo>
                  <a:cubicBezTo>
                    <a:pt x="32" y="58"/>
                    <a:pt x="32" y="58"/>
                    <a:pt x="32" y="58"/>
                  </a:cubicBezTo>
                  <a:cubicBezTo>
                    <a:pt x="31" y="58"/>
                    <a:pt x="31" y="59"/>
                    <a:pt x="30" y="59"/>
                  </a:cubicBezTo>
                  <a:close/>
                  <a:moveTo>
                    <a:pt x="140" y="53"/>
                  </a:moveTo>
                  <a:cubicBezTo>
                    <a:pt x="140" y="53"/>
                    <a:pt x="139" y="52"/>
                    <a:pt x="139" y="52"/>
                  </a:cubicBezTo>
                  <a:cubicBezTo>
                    <a:pt x="138" y="51"/>
                    <a:pt x="138" y="51"/>
                    <a:pt x="138" y="51"/>
                  </a:cubicBezTo>
                  <a:cubicBezTo>
                    <a:pt x="137" y="50"/>
                    <a:pt x="137" y="49"/>
                    <a:pt x="138" y="48"/>
                  </a:cubicBezTo>
                  <a:cubicBezTo>
                    <a:pt x="138" y="47"/>
                    <a:pt x="140" y="47"/>
                    <a:pt x="140" y="48"/>
                  </a:cubicBezTo>
                  <a:cubicBezTo>
                    <a:pt x="142" y="49"/>
                    <a:pt x="142" y="49"/>
                    <a:pt x="142" y="49"/>
                  </a:cubicBezTo>
                  <a:cubicBezTo>
                    <a:pt x="143" y="50"/>
                    <a:pt x="143" y="51"/>
                    <a:pt x="142" y="52"/>
                  </a:cubicBezTo>
                  <a:cubicBezTo>
                    <a:pt x="141" y="52"/>
                    <a:pt x="141" y="53"/>
                    <a:pt x="140" y="53"/>
                  </a:cubicBezTo>
                  <a:close/>
                  <a:moveTo>
                    <a:pt x="46" y="43"/>
                  </a:moveTo>
                  <a:cubicBezTo>
                    <a:pt x="45" y="43"/>
                    <a:pt x="45" y="43"/>
                    <a:pt x="44" y="42"/>
                  </a:cubicBezTo>
                  <a:cubicBezTo>
                    <a:pt x="43" y="42"/>
                    <a:pt x="43" y="40"/>
                    <a:pt x="44" y="40"/>
                  </a:cubicBezTo>
                  <a:cubicBezTo>
                    <a:pt x="46" y="38"/>
                    <a:pt x="46" y="38"/>
                    <a:pt x="46" y="38"/>
                  </a:cubicBezTo>
                  <a:cubicBezTo>
                    <a:pt x="46" y="37"/>
                    <a:pt x="48" y="37"/>
                    <a:pt x="48" y="38"/>
                  </a:cubicBezTo>
                  <a:cubicBezTo>
                    <a:pt x="49" y="39"/>
                    <a:pt x="49" y="40"/>
                    <a:pt x="48" y="41"/>
                  </a:cubicBezTo>
                  <a:cubicBezTo>
                    <a:pt x="47" y="42"/>
                    <a:pt x="47" y="42"/>
                    <a:pt x="47" y="42"/>
                  </a:cubicBezTo>
                  <a:cubicBezTo>
                    <a:pt x="47" y="43"/>
                    <a:pt x="46" y="43"/>
                    <a:pt x="46" y="43"/>
                  </a:cubicBezTo>
                  <a:close/>
                  <a:moveTo>
                    <a:pt x="125" y="37"/>
                  </a:moveTo>
                  <a:cubicBezTo>
                    <a:pt x="124" y="37"/>
                    <a:pt x="124" y="37"/>
                    <a:pt x="123" y="36"/>
                  </a:cubicBezTo>
                  <a:cubicBezTo>
                    <a:pt x="122" y="35"/>
                    <a:pt x="122" y="35"/>
                    <a:pt x="122" y="35"/>
                  </a:cubicBezTo>
                  <a:cubicBezTo>
                    <a:pt x="121" y="34"/>
                    <a:pt x="121" y="33"/>
                    <a:pt x="122" y="32"/>
                  </a:cubicBezTo>
                  <a:cubicBezTo>
                    <a:pt x="123" y="31"/>
                    <a:pt x="124" y="31"/>
                    <a:pt x="125" y="32"/>
                  </a:cubicBezTo>
                  <a:cubicBezTo>
                    <a:pt x="126" y="34"/>
                    <a:pt x="126" y="34"/>
                    <a:pt x="126" y="34"/>
                  </a:cubicBezTo>
                  <a:cubicBezTo>
                    <a:pt x="127" y="34"/>
                    <a:pt x="127" y="36"/>
                    <a:pt x="126" y="36"/>
                  </a:cubicBezTo>
                  <a:cubicBezTo>
                    <a:pt x="126" y="37"/>
                    <a:pt x="125" y="37"/>
                    <a:pt x="125" y="37"/>
                  </a:cubicBezTo>
                  <a:close/>
                  <a:moveTo>
                    <a:pt x="61" y="28"/>
                  </a:moveTo>
                  <a:cubicBezTo>
                    <a:pt x="61" y="28"/>
                    <a:pt x="60" y="27"/>
                    <a:pt x="60" y="27"/>
                  </a:cubicBezTo>
                  <a:cubicBezTo>
                    <a:pt x="59" y="26"/>
                    <a:pt x="59" y="25"/>
                    <a:pt x="60" y="24"/>
                  </a:cubicBezTo>
                  <a:cubicBezTo>
                    <a:pt x="61" y="23"/>
                    <a:pt x="61" y="23"/>
                    <a:pt x="61" y="23"/>
                  </a:cubicBezTo>
                  <a:cubicBezTo>
                    <a:pt x="62" y="22"/>
                    <a:pt x="63" y="22"/>
                    <a:pt x="64" y="23"/>
                  </a:cubicBezTo>
                  <a:cubicBezTo>
                    <a:pt x="65" y="23"/>
                    <a:pt x="65" y="25"/>
                    <a:pt x="64" y="26"/>
                  </a:cubicBezTo>
                  <a:cubicBezTo>
                    <a:pt x="63" y="27"/>
                    <a:pt x="63" y="27"/>
                    <a:pt x="63" y="27"/>
                  </a:cubicBezTo>
                  <a:cubicBezTo>
                    <a:pt x="62" y="27"/>
                    <a:pt x="62" y="28"/>
                    <a:pt x="61" y="28"/>
                  </a:cubicBezTo>
                  <a:close/>
                  <a:moveTo>
                    <a:pt x="109" y="21"/>
                  </a:moveTo>
                  <a:cubicBezTo>
                    <a:pt x="109" y="21"/>
                    <a:pt x="108" y="21"/>
                    <a:pt x="108" y="21"/>
                  </a:cubicBezTo>
                  <a:cubicBezTo>
                    <a:pt x="106" y="19"/>
                    <a:pt x="106" y="19"/>
                    <a:pt x="106" y="19"/>
                  </a:cubicBezTo>
                  <a:cubicBezTo>
                    <a:pt x="106" y="19"/>
                    <a:pt x="106" y="17"/>
                    <a:pt x="106" y="17"/>
                  </a:cubicBezTo>
                  <a:cubicBezTo>
                    <a:pt x="107" y="16"/>
                    <a:pt x="109" y="16"/>
                    <a:pt x="109" y="17"/>
                  </a:cubicBezTo>
                  <a:cubicBezTo>
                    <a:pt x="111" y="18"/>
                    <a:pt x="111" y="18"/>
                    <a:pt x="111" y="18"/>
                  </a:cubicBezTo>
                  <a:cubicBezTo>
                    <a:pt x="111" y="19"/>
                    <a:pt x="111" y="20"/>
                    <a:pt x="111" y="21"/>
                  </a:cubicBezTo>
                  <a:cubicBezTo>
                    <a:pt x="110" y="21"/>
                    <a:pt x="110" y="21"/>
                    <a:pt x="109" y="21"/>
                  </a:cubicBezTo>
                  <a:close/>
                  <a:moveTo>
                    <a:pt x="77" y="12"/>
                  </a:moveTo>
                  <a:cubicBezTo>
                    <a:pt x="76" y="12"/>
                    <a:pt x="76" y="12"/>
                    <a:pt x="75" y="11"/>
                  </a:cubicBezTo>
                  <a:cubicBezTo>
                    <a:pt x="75" y="11"/>
                    <a:pt x="75" y="9"/>
                    <a:pt x="75" y="9"/>
                  </a:cubicBezTo>
                  <a:cubicBezTo>
                    <a:pt x="77" y="7"/>
                    <a:pt x="77" y="7"/>
                    <a:pt x="77" y="7"/>
                  </a:cubicBezTo>
                  <a:cubicBezTo>
                    <a:pt x="78" y="6"/>
                    <a:pt x="79" y="6"/>
                    <a:pt x="80" y="7"/>
                  </a:cubicBezTo>
                  <a:cubicBezTo>
                    <a:pt x="80" y="8"/>
                    <a:pt x="80" y="9"/>
                    <a:pt x="80" y="10"/>
                  </a:cubicBezTo>
                  <a:cubicBezTo>
                    <a:pt x="78" y="11"/>
                    <a:pt x="78" y="11"/>
                    <a:pt x="78" y="11"/>
                  </a:cubicBezTo>
                  <a:cubicBezTo>
                    <a:pt x="78" y="12"/>
                    <a:pt x="77" y="12"/>
                    <a:pt x="77" y="12"/>
                  </a:cubicBezTo>
                  <a:close/>
                  <a:moveTo>
                    <a:pt x="94" y="6"/>
                  </a:moveTo>
                  <a:cubicBezTo>
                    <a:pt x="93" y="6"/>
                    <a:pt x="93" y="6"/>
                    <a:pt x="92" y="5"/>
                  </a:cubicBezTo>
                  <a:cubicBezTo>
                    <a:pt x="91" y="4"/>
                    <a:pt x="91" y="4"/>
                    <a:pt x="91" y="4"/>
                  </a:cubicBezTo>
                  <a:cubicBezTo>
                    <a:pt x="90" y="3"/>
                    <a:pt x="90" y="2"/>
                    <a:pt x="91" y="1"/>
                  </a:cubicBezTo>
                  <a:cubicBezTo>
                    <a:pt x="92" y="0"/>
                    <a:pt x="93" y="0"/>
                    <a:pt x="94" y="1"/>
                  </a:cubicBezTo>
                  <a:cubicBezTo>
                    <a:pt x="95" y="3"/>
                    <a:pt x="95" y="3"/>
                    <a:pt x="95" y="3"/>
                  </a:cubicBezTo>
                  <a:cubicBezTo>
                    <a:pt x="96" y="3"/>
                    <a:pt x="96" y="5"/>
                    <a:pt x="95" y="5"/>
                  </a:cubicBezTo>
                  <a:cubicBezTo>
                    <a:pt x="95" y="6"/>
                    <a:pt x="94" y="6"/>
                    <a:pt x="94"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66" name="Google Shape;26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67"/>
        <p:cNvGrpSpPr/>
        <p:nvPr/>
      </p:nvGrpSpPr>
      <p:grpSpPr>
        <a:xfrm>
          <a:off x="0" y="0"/>
          <a:ext cx="0" cy="0"/>
          <a:chOff x="0" y="0"/>
          <a:chExt cx="0" cy="0"/>
        </a:xfrm>
      </p:grpSpPr>
      <p:grpSp>
        <p:nvGrpSpPr>
          <p:cNvPr id="268" name="Google Shape;268;p20"/>
          <p:cNvGrpSpPr/>
          <p:nvPr/>
        </p:nvGrpSpPr>
        <p:grpSpPr>
          <a:xfrm>
            <a:off x="6497700" y="150"/>
            <a:ext cx="2646300" cy="5143500"/>
            <a:chOff x="0" y="150"/>
            <a:chExt cx="2646300" cy="5143500"/>
          </a:xfrm>
        </p:grpSpPr>
        <p:sp>
          <p:nvSpPr>
            <p:cNvPr id="269" name="Google Shape;269;p20"/>
            <p:cNvSpPr/>
            <p:nvPr/>
          </p:nvSpPr>
          <p:spPr>
            <a:xfrm>
              <a:off x="0" y="150"/>
              <a:ext cx="2646300" cy="5143500"/>
            </a:xfrm>
            <a:prstGeom prst="rect">
              <a:avLst/>
            </a:prstGeom>
            <a:solidFill>
              <a:srgbClr val="A1341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70" name="Google Shape;270;p20"/>
            <p:cNvSpPr/>
            <p:nvPr/>
          </p:nvSpPr>
          <p:spPr>
            <a:xfrm>
              <a:off x="208950" y="216575"/>
              <a:ext cx="2228400" cy="471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71" name="Google Shape;271;p20"/>
          <p:cNvGrpSpPr/>
          <p:nvPr/>
        </p:nvGrpSpPr>
        <p:grpSpPr>
          <a:xfrm>
            <a:off x="-623399" y="61110"/>
            <a:ext cx="1336620" cy="956773"/>
            <a:chOff x="8430776" y="102923"/>
            <a:chExt cx="1336620" cy="956773"/>
          </a:xfrm>
        </p:grpSpPr>
        <p:sp>
          <p:nvSpPr>
            <p:cNvPr id="272" name="Google Shape;272;p20"/>
            <p:cNvSpPr/>
            <p:nvPr/>
          </p:nvSpPr>
          <p:spPr>
            <a:xfrm flipH="1">
              <a:off x="8430776" y="102923"/>
              <a:ext cx="957645" cy="956773"/>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20"/>
            <p:cNvSpPr/>
            <p:nvPr/>
          </p:nvSpPr>
          <p:spPr>
            <a:xfrm flipH="1">
              <a:off x="8809751" y="102923"/>
              <a:ext cx="957645" cy="956773"/>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74" name="Google Shape;274;p20"/>
          <p:cNvSpPr txBox="1"/>
          <p:nvPr/>
        </p:nvSpPr>
        <p:spPr>
          <a:xfrm>
            <a:off x="713225" y="3611950"/>
            <a:ext cx="3455700" cy="6519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a:solidFill>
                  <a:schemeClr val="lt2"/>
                </a:solidFill>
                <a:latin typeface="Open Sans"/>
                <a:ea typeface="Open Sans"/>
                <a:cs typeface="Open Sans"/>
                <a:sym typeface="Open Sans"/>
              </a:rPr>
              <a:t>CREDITS:</a:t>
            </a:r>
            <a:r>
              <a:rPr lang="en" sz="1000">
                <a:solidFill>
                  <a:schemeClr val="lt2"/>
                </a:solidFill>
                <a:latin typeface="Open Sans"/>
                <a:ea typeface="Open Sans"/>
                <a:cs typeface="Open Sans"/>
                <a:sym typeface="Open Sans"/>
              </a:rPr>
              <a:t> This presentation template was created by </a:t>
            </a:r>
            <a:r>
              <a:rPr lang="en" sz="1000" b="1" u="sng">
                <a:solidFill>
                  <a:schemeClr val="lt2"/>
                </a:solid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a:solidFill>
                  <a:schemeClr val="lt2"/>
                </a:solidFill>
                <a:latin typeface="Open Sans"/>
                <a:ea typeface="Open Sans"/>
                <a:cs typeface="Open Sans"/>
                <a:sym typeface="Open Sans"/>
              </a:rPr>
              <a:t>, and includes icons by </a:t>
            </a:r>
            <a:r>
              <a:rPr lang="en" sz="1000" b="1" u="sng">
                <a:solidFill>
                  <a:schemeClr val="lt2"/>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a:solidFill>
                  <a:schemeClr val="lt2"/>
                </a:solidFill>
                <a:latin typeface="Open Sans"/>
                <a:ea typeface="Open Sans"/>
                <a:cs typeface="Open Sans"/>
                <a:sym typeface="Open Sans"/>
              </a:rPr>
              <a:t>, and infographics &amp; images by </a:t>
            </a:r>
            <a:r>
              <a:rPr lang="en" sz="1000" b="1" u="sng">
                <a:solidFill>
                  <a:schemeClr val="lt2"/>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000" u="sng">
                <a:solidFill>
                  <a:schemeClr val="lt2"/>
                </a:solidFill>
                <a:latin typeface="Open Sans"/>
                <a:ea typeface="Open Sans"/>
                <a:cs typeface="Open Sans"/>
                <a:sym typeface="Open Sans"/>
              </a:rPr>
              <a:t> </a:t>
            </a:r>
            <a:endParaRPr sz="1000" b="1" u="sng">
              <a:solidFill>
                <a:schemeClr val="lt2"/>
              </a:solidFill>
              <a:latin typeface="Open Sans"/>
              <a:ea typeface="Open Sans"/>
              <a:cs typeface="Open Sans"/>
              <a:sym typeface="Open Sans"/>
            </a:endParaRPr>
          </a:p>
        </p:txBody>
      </p:sp>
      <p:sp>
        <p:nvSpPr>
          <p:cNvPr id="275" name="Google Shape;275;p20"/>
          <p:cNvSpPr txBox="1">
            <a:spLocks noGrp="1"/>
          </p:cNvSpPr>
          <p:nvPr>
            <p:ph type="title"/>
          </p:nvPr>
        </p:nvSpPr>
        <p:spPr>
          <a:xfrm>
            <a:off x="713225" y="540000"/>
            <a:ext cx="34557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6" name="Google Shape;276;p20"/>
          <p:cNvSpPr txBox="1">
            <a:spLocks noGrp="1"/>
          </p:cNvSpPr>
          <p:nvPr>
            <p:ph type="subTitle" idx="1"/>
          </p:nvPr>
        </p:nvSpPr>
        <p:spPr>
          <a:xfrm>
            <a:off x="713225" y="1720425"/>
            <a:ext cx="34557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7" name="Google Shape;277;p20"/>
          <p:cNvSpPr>
            <a:spLocks noGrp="1"/>
          </p:cNvSpPr>
          <p:nvPr>
            <p:ph type="pic" idx="2"/>
          </p:nvPr>
        </p:nvSpPr>
        <p:spPr>
          <a:xfrm>
            <a:off x="5670175" y="539500"/>
            <a:ext cx="2760600" cy="40644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78"/>
        <p:cNvGrpSpPr/>
        <p:nvPr/>
      </p:nvGrpSpPr>
      <p:grpSpPr>
        <a:xfrm>
          <a:off x="0" y="0"/>
          <a:ext cx="0" cy="0"/>
          <a:chOff x="0" y="0"/>
          <a:chExt cx="0" cy="0"/>
        </a:xfrm>
      </p:grpSpPr>
      <p:grpSp>
        <p:nvGrpSpPr>
          <p:cNvPr id="279" name="Google Shape;279;p21"/>
          <p:cNvGrpSpPr/>
          <p:nvPr/>
        </p:nvGrpSpPr>
        <p:grpSpPr>
          <a:xfrm flipH="1">
            <a:off x="-2105575" y="150"/>
            <a:ext cx="2646300" cy="5143500"/>
            <a:chOff x="8430775" y="150"/>
            <a:chExt cx="2646300" cy="5143500"/>
          </a:xfrm>
        </p:grpSpPr>
        <p:sp>
          <p:nvSpPr>
            <p:cNvPr id="280" name="Google Shape;280;p21"/>
            <p:cNvSpPr/>
            <p:nvPr/>
          </p:nvSpPr>
          <p:spPr>
            <a:xfrm>
              <a:off x="8430775" y="150"/>
              <a:ext cx="26463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1" name="Google Shape;281;p21"/>
            <p:cNvSpPr/>
            <p:nvPr/>
          </p:nvSpPr>
          <p:spPr>
            <a:xfrm>
              <a:off x="8639725" y="216575"/>
              <a:ext cx="2228400" cy="4710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2" name="Google Shape;282;p21"/>
            <p:cNvSpPr/>
            <p:nvPr/>
          </p:nvSpPr>
          <p:spPr>
            <a:xfrm>
              <a:off x="8572050" y="2472300"/>
              <a:ext cx="1478100" cy="2445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83" name="Google Shape;283;p21"/>
          <p:cNvGrpSpPr/>
          <p:nvPr/>
        </p:nvGrpSpPr>
        <p:grpSpPr>
          <a:xfrm>
            <a:off x="8356428" y="-118858"/>
            <a:ext cx="1032022" cy="1316729"/>
            <a:chOff x="3636526" y="1674622"/>
            <a:chExt cx="1405450" cy="1793175"/>
          </a:xfrm>
        </p:grpSpPr>
        <p:sp>
          <p:nvSpPr>
            <p:cNvPr id="284" name="Google Shape;284;p21"/>
            <p:cNvSpPr/>
            <p:nvPr/>
          </p:nvSpPr>
          <p:spPr>
            <a:xfrm>
              <a:off x="3636526" y="1674622"/>
              <a:ext cx="1405450" cy="1405454"/>
            </a:xfrm>
            <a:custGeom>
              <a:avLst/>
              <a:gdLst/>
              <a:ahLst/>
              <a:cxnLst/>
              <a:rect l="l" t="t" r="r" b="b"/>
              <a:pathLst>
                <a:path w="596" h="596" extrusionOk="0">
                  <a:moveTo>
                    <a:pt x="299" y="596"/>
                  </a:moveTo>
                  <a:lnTo>
                    <a:pt x="0" y="299"/>
                  </a:lnTo>
                  <a:lnTo>
                    <a:pt x="299" y="0"/>
                  </a:lnTo>
                  <a:lnTo>
                    <a:pt x="596" y="299"/>
                  </a:lnTo>
                  <a:lnTo>
                    <a:pt x="299" y="596"/>
                  </a:lnTo>
                  <a:close/>
                  <a:moveTo>
                    <a:pt x="14" y="299"/>
                  </a:moveTo>
                  <a:lnTo>
                    <a:pt x="299" y="585"/>
                  </a:lnTo>
                  <a:lnTo>
                    <a:pt x="582" y="299"/>
                  </a:lnTo>
                  <a:lnTo>
                    <a:pt x="299" y="14"/>
                  </a:lnTo>
                  <a:lnTo>
                    <a:pt x="14" y="2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21"/>
            <p:cNvSpPr/>
            <p:nvPr/>
          </p:nvSpPr>
          <p:spPr>
            <a:xfrm>
              <a:off x="3692175" y="2526897"/>
              <a:ext cx="992776" cy="940900"/>
            </a:xfrm>
            <a:custGeom>
              <a:avLst/>
              <a:gdLst/>
              <a:ahLst/>
              <a:cxnLst/>
              <a:rect l="l" t="t" r="r" b="b"/>
              <a:pathLst>
                <a:path w="177" h="168" extrusionOk="0">
                  <a:moveTo>
                    <a:pt x="82" y="168"/>
                  </a:moveTo>
                  <a:cubicBezTo>
                    <a:pt x="81" y="168"/>
                    <a:pt x="81" y="167"/>
                    <a:pt x="80" y="167"/>
                  </a:cubicBezTo>
                  <a:cubicBezTo>
                    <a:pt x="79" y="166"/>
                    <a:pt x="79" y="166"/>
                    <a:pt x="79" y="166"/>
                  </a:cubicBezTo>
                  <a:cubicBezTo>
                    <a:pt x="78" y="165"/>
                    <a:pt x="78" y="163"/>
                    <a:pt x="79" y="163"/>
                  </a:cubicBezTo>
                  <a:cubicBezTo>
                    <a:pt x="80" y="162"/>
                    <a:pt x="81" y="162"/>
                    <a:pt x="82" y="163"/>
                  </a:cubicBezTo>
                  <a:cubicBezTo>
                    <a:pt x="83" y="164"/>
                    <a:pt x="83" y="164"/>
                    <a:pt x="83" y="164"/>
                  </a:cubicBezTo>
                  <a:cubicBezTo>
                    <a:pt x="84" y="165"/>
                    <a:pt x="84" y="166"/>
                    <a:pt x="83" y="167"/>
                  </a:cubicBezTo>
                  <a:cubicBezTo>
                    <a:pt x="83" y="167"/>
                    <a:pt x="82" y="168"/>
                    <a:pt x="82" y="168"/>
                  </a:cubicBezTo>
                  <a:close/>
                  <a:moveTo>
                    <a:pt x="96" y="166"/>
                  </a:moveTo>
                  <a:cubicBezTo>
                    <a:pt x="95" y="166"/>
                    <a:pt x="95" y="166"/>
                    <a:pt x="94" y="166"/>
                  </a:cubicBezTo>
                  <a:cubicBezTo>
                    <a:pt x="94" y="165"/>
                    <a:pt x="94" y="164"/>
                    <a:pt x="94" y="163"/>
                  </a:cubicBezTo>
                  <a:cubicBezTo>
                    <a:pt x="96" y="162"/>
                    <a:pt x="96" y="162"/>
                    <a:pt x="96" y="162"/>
                  </a:cubicBezTo>
                  <a:cubicBezTo>
                    <a:pt x="97" y="161"/>
                    <a:pt x="98" y="161"/>
                    <a:pt x="99" y="162"/>
                  </a:cubicBezTo>
                  <a:cubicBezTo>
                    <a:pt x="99" y="162"/>
                    <a:pt x="99" y="164"/>
                    <a:pt x="99" y="164"/>
                  </a:cubicBezTo>
                  <a:cubicBezTo>
                    <a:pt x="97" y="166"/>
                    <a:pt x="97" y="166"/>
                    <a:pt x="97" y="166"/>
                  </a:cubicBezTo>
                  <a:cubicBezTo>
                    <a:pt x="97" y="166"/>
                    <a:pt x="96" y="166"/>
                    <a:pt x="96" y="166"/>
                  </a:cubicBezTo>
                  <a:close/>
                  <a:moveTo>
                    <a:pt x="66" y="152"/>
                  </a:moveTo>
                  <a:cubicBezTo>
                    <a:pt x="66" y="152"/>
                    <a:pt x="65" y="152"/>
                    <a:pt x="65" y="151"/>
                  </a:cubicBezTo>
                  <a:cubicBezTo>
                    <a:pt x="63" y="150"/>
                    <a:pt x="63" y="150"/>
                    <a:pt x="63" y="150"/>
                  </a:cubicBezTo>
                  <a:cubicBezTo>
                    <a:pt x="63" y="149"/>
                    <a:pt x="63" y="148"/>
                    <a:pt x="63" y="147"/>
                  </a:cubicBezTo>
                  <a:cubicBezTo>
                    <a:pt x="64" y="146"/>
                    <a:pt x="65" y="146"/>
                    <a:pt x="66" y="147"/>
                  </a:cubicBezTo>
                  <a:cubicBezTo>
                    <a:pt x="68" y="149"/>
                    <a:pt x="68" y="149"/>
                    <a:pt x="68" y="149"/>
                  </a:cubicBezTo>
                  <a:cubicBezTo>
                    <a:pt x="68" y="149"/>
                    <a:pt x="68" y="151"/>
                    <a:pt x="68" y="151"/>
                  </a:cubicBezTo>
                  <a:cubicBezTo>
                    <a:pt x="67" y="152"/>
                    <a:pt x="67" y="152"/>
                    <a:pt x="66" y="152"/>
                  </a:cubicBezTo>
                  <a:close/>
                  <a:moveTo>
                    <a:pt x="111" y="151"/>
                  </a:moveTo>
                  <a:cubicBezTo>
                    <a:pt x="111" y="151"/>
                    <a:pt x="110" y="151"/>
                    <a:pt x="110" y="150"/>
                  </a:cubicBezTo>
                  <a:cubicBezTo>
                    <a:pt x="109" y="150"/>
                    <a:pt x="109" y="148"/>
                    <a:pt x="110" y="147"/>
                  </a:cubicBezTo>
                  <a:cubicBezTo>
                    <a:pt x="111" y="146"/>
                    <a:pt x="111" y="146"/>
                    <a:pt x="111" y="146"/>
                  </a:cubicBezTo>
                  <a:cubicBezTo>
                    <a:pt x="112" y="145"/>
                    <a:pt x="113" y="145"/>
                    <a:pt x="114" y="146"/>
                  </a:cubicBezTo>
                  <a:cubicBezTo>
                    <a:pt x="115" y="147"/>
                    <a:pt x="115" y="148"/>
                    <a:pt x="114" y="149"/>
                  </a:cubicBezTo>
                  <a:cubicBezTo>
                    <a:pt x="113" y="150"/>
                    <a:pt x="113" y="150"/>
                    <a:pt x="113" y="150"/>
                  </a:cubicBezTo>
                  <a:cubicBezTo>
                    <a:pt x="112" y="151"/>
                    <a:pt x="112" y="151"/>
                    <a:pt x="111" y="151"/>
                  </a:cubicBezTo>
                  <a:close/>
                  <a:moveTo>
                    <a:pt x="51" y="136"/>
                  </a:moveTo>
                  <a:cubicBezTo>
                    <a:pt x="50" y="136"/>
                    <a:pt x="50" y="136"/>
                    <a:pt x="49" y="136"/>
                  </a:cubicBezTo>
                  <a:cubicBezTo>
                    <a:pt x="48" y="134"/>
                    <a:pt x="48" y="134"/>
                    <a:pt x="48" y="134"/>
                  </a:cubicBezTo>
                  <a:cubicBezTo>
                    <a:pt x="47" y="134"/>
                    <a:pt x="47" y="132"/>
                    <a:pt x="48" y="132"/>
                  </a:cubicBezTo>
                  <a:cubicBezTo>
                    <a:pt x="49" y="131"/>
                    <a:pt x="50" y="131"/>
                    <a:pt x="51" y="132"/>
                  </a:cubicBezTo>
                  <a:cubicBezTo>
                    <a:pt x="52" y="133"/>
                    <a:pt x="52" y="133"/>
                    <a:pt x="52" y="133"/>
                  </a:cubicBezTo>
                  <a:cubicBezTo>
                    <a:pt x="53" y="134"/>
                    <a:pt x="53" y="135"/>
                    <a:pt x="52" y="136"/>
                  </a:cubicBezTo>
                  <a:cubicBezTo>
                    <a:pt x="52" y="136"/>
                    <a:pt x="51" y="136"/>
                    <a:pt x="51" y="136"/>
                  </a:cubicBezTo>
                  <a:close/>
                  <a:moveTo>
                    <a:pt x="127" y="135"/>
                  </a:moveTo>
                  <a:cubicBezTo>
                    <a:pt x="126" y="135"/>
                    <a:pt x="126" y="135"/>
                    <a:pt x="126" y="135"/>
                  </a:cubicBezTo>
                  <a:cubicBezTo>
                    <a:pt x="125" y="134"/>
                    <a:pt x="125" y="133"/>
                    <a:pt x="126" y="132"/>
                  </a:cubicBezTo>
                  <a:cubicBezTo>
                    <a:pt x="127" y="131"/>
                    <a:pt x="127" y="131"/>
                    <a:pt x="127" y="131"/>
                  </a:cubicBezTo>
                  <a:cubicBezTo>
                    <a:pt x="128" y="130"/>
                    <a:pt x="129" y="130"/>
                    <a:pt x="130" y="131"/>
                  </a:cubicBezTo>
                  <a:cubicBezTo>
                    <a:pt x="131" y="131"/>
                    <a:pt x="131" y="133"/>
                    <a:pt x="130" y="133"/>
                  </a:cubicBezTo>
                  <a:cubicBezTo>
                    <a:pt x="128" y="135"/>
                    <a:pt x="128" y="135"/>
                    <a:pt x="128" y="135"/>
                  </a:cubicBezTo>
                  <a:cubicBezTo>
                    <a:pt x="128" y="135"/>
                    <a:pt x="128" y="135"/>
                    <a:pt x="127" y="135"/>
                  </a:cubicBezTo>
                  <a:close/>
                  <a:moveTo>
                    <a:pt x="35" y="121"/>
                  </a:moveTo>
                  <a:cubicBezTo>
                    <a:pt x="35" y="121"/>
                    <a:pt x="34" y="121"/>
                    <a:pt x="34" y="120"/>
                  </a:cubicBezTo>
                  <a:cubicBezTo>
                    <a:pt x="32" y="119"/>
                    <a:pt x="32" y="119"/>
                    <a:pt x="32" y="119"/>
                  </a:cubicBezTo>
                  <a:cubicBezTo>
                    <a:pt x="31" y="118"/>
                    <a:pt x="31" y="117"/>
                    <a:pt x="32" y="116"/>
                  </a:cubicBezTo>
                  <a:cubicBezTo>
                    <a:pt x="33" y="115"/>
                    <a:pt x="34" y="115"/>
                    <a:pt x="35" y="116"/>
                  </a:cubicBezTo>
                  <a:cubicBezTo>
                    <a:pt x="36" y="117"/>
                    <a:pt x="36" y="117"/>
                    <a:pt x="36" y="117"/>
                  </a:cubicBezTo>
                  <a:cubicBezTo>
                    <a:pt x="37" y="118"/>
                    <a:pt x="37" y="119"/>
                    <a:pt x="36" y="120"/>
                  </a:cubicBezTo>
                  <a:cubicBezTo>
                    <a:pt x="36" y="121"/>
                    <a:pt x="36" y="121"/>
                    <a:pt x="35" y="121"/>
                  </a:cubicBezTo>
                  <a:close/>
                  <a:moveTo>
                    <a:pt x="143" y="120"/>
                  </a:moveTo>
                  <a:cubicBezTo>
                    <a:pt x="142" y="120"/>
                    <a:pt x="142" y="120"/>
                    <a:pt x="141" y="119"/>
                  </a:cubicBezTo>
                  <a:cubicBezTo>
                    <a:pt x="140" y="118"/>
                    <a:pt x="140" y="117"/>
                    <a:pt x="141" y="116"/>
                  </a:cubicBezTo>
                  <a:cubicBezTo>
                    <a:pt x="143" y="115"/>
                    <a:pt x="143" y="115"/>
                    <a:pt x="143" y="115"/>
                  </a:cubicBezTo>
                  <a:cubicBezTo>
                    <a:pt x="143" y="114"/>
                    <a:pt x="145" y="114"/>
                    <a:pt x="145" y="115"/>
                  </a:cubicBezTo>
                  <a:cubicBezTo>
                    <a:pt x="146" y="116"/>
                    <a:pt x="146" y="117"/>
                    <a:pt x="145" y="118"/>
                  </a:cubicBezTo>
                  <a:cubicBezTo>
                    <a:pt x="144" y="119"/>
                    <a:pt x="144" y="119"/>
                    <a:pt x="144" y="119"/>
                  </a:cubicBezTo>
                  <a:cubicBezTo>
                    <a:pt x="144" y="120"/>
                    <a:pt x="143" y="120"/>
                    <a:pt x="143" y="120"/>
                  </a:cubicBezTo>
                  <a:close/>
                  <a:moveTo>
                    <a:pt x="20" y="105"/>
                  </a:moveTo>
                  <a:cubicBezTo>
                    <a:pt x="19" y="105"/>
                    <a:pt x="18" y="105"/>
                    <a:pt x="18" y="105"/>
                  </a:cubicBezTo>
                  <a:cubicBezTo>
                    <a:pt x="17" y="103"/>
                    <a:pt x="17" y="103"/>
                    <a:pt x="17" y="103"/>
                  </a:cubicBezTo>
                  <a:cubicBezTo>
                    <a:pt x="16" y="103"/>
                    <a:pt x="16" y="101"/>
                    <a:pt x="17" y="100"/>
                  </a:cubicBezTo>
                  <a:cubicBezTo>
                    <a:pt x="17" y="100"/>
                    <a:pt x="19" y="100"/>
                    <a:pt x="20" y="100"/>
                  </a:cubicBezTo>
                  <a:cubicBezTo>
                    <a:pt x="21" y="102"/>
                    <a:pt x="21" y="102"/>
                    <a:pt x="21" y="102"/>
                  </a:cubicBezTo>
                  <a:cubicBezTo>
                    <a:pt x="22" y="103"/>
                    <a:pt x="22" y="104"/>
                    <a:pt x="21" y="105"/>
                  </a:cubicBezTo>
                  <a:cubicBezTo>
                    <a:pt x="21" y="105"/>
                    <a:pt x="20" y="105"/>
                    <a:pt x="20" y="105"/>
                  </a:cubicBezTo>
                  <a:close/>
                  <a:moveTo>
                    <a:pt x="158" y="104"/>
                  </a:moveTo>
                  <a:cubicBezTo>
                    <a:pt x="158" y="104"/>
                    <a:pt x="157" y="104"/>
                    <a:pt x="157" y="104"/>
                  </a:cubicBezTo>
                  <a:cubicBezTo>
                    <a:pt x="156" y="103"/>
                    <a:pt x="156" y="102"/>
                    <a:pt x="157" y="101"/>
                  </a:cubicBezTo>
                  <a:cubicBezTo>
                    <a:pt x="158" y="99"/>
                    <a:pt x="158" y="99"/>
                    <a:pt x="158" y="99"/>
                  </a:cubicBezTo>
                  <a:cubicBezTo>
                    <a:pt x="159" y="99"/>
                    <a:pt x="160" y="99"/>
                    <a:pt x="161" y="99"/>
                  </a:cubicBezTo>
                  <a:cubicBezTo>
                    <a:pt x="162" y="100"/>
                    <a:pt x="162" y="101"/>
                    <a:pt x="161" y="102"/>
                  </a:cubicBezTo>
                  <a:cubicBezTo>
                    <a:pt x="160" y="104"/>
                    <a:pt x="160" y="104"/>
                    <a:pt x="160" y="104"/>
                  </a:cubicBezTo>
                  <a:cubicBezTo>
                    <a:pt x="159" y="104"/>
                    <a:pt x="159" y="104"/>
                    <a:pt x="158" y="104"/>
                  </a:cubicBezTo>
                  <a:close/>
                  <a:moveTo>
                    <a:pt x="4" y="90"/>
                  </a:moveTo>
                  <a:cubicBezTo>
                    <a:pt x="3" y="90"/>
                    <a:pt x="3" y="90"/>
                    <a:pt x="3" y="89"/>
                  </a:cubicBezTo>
                  <a:cubicBezTo>
                    <a:pt x="1" y="88"/>
                    <a:pt x="1" y="88"/>
                    <a:pt x="1" y="88"/>
                  </a:cubicBezTo>
                  <a:cubicBezTo>
                    <a:pt x="0" y="87"/>
                    <a:pt x="0" y="86"/>
                    <a:pt x="1" y="85"/>
                  </a:cubicBezTo>
                  <a:cubicBezTo>
                    <a:pt x="2" y="84"/>
                    <a:pt x="3" y="84"/>
                    <a:pt x="4" y="85"/>
                  </a:cubicBezTo>
                  <a:cubicBezTo>
                    <a:pt x="5" y="86"/>
                    <a:pt x="5" y="86"/>
                    <a:pt x="5" y="86"/>
                  </a:cubicBezTo>
                  <a:cubicBezTo>
                    <a:pt x="6" y="87"/>
                    <a:pt x="6" y="88"/>
                    <a:pt x="5" y="89"/>
                  </a:cubicBezTo>
                  <a:cubicBezTo>
                    <a:pt x="5" y="90"/>
                    <a:pt x="4" y="90"/>
                    <a:pt x="4" y="90"/>
                  </a:cubicBezTo>
                  <a:close/>
                  <a:moveTo>
                    <a:pt x="174" y="89"/>
                  </a:moveTo>
                  <a:cubicBezTo>
                    <a:pt x="173" y="89"/>
                    <a:pt x="173" y="88"/>
                    <a:pt x="172" y="88"/>
                  </a:cubicBezTo>
                  <a:cubicBezTo>
                    <a:pt x="171" y="87"/>
                    <a:pt x="171" y="86"/>
                    <a:pt x="172" y="85"/>
                  </a:cubicBezTo>
                  <a:cubicBezTo>
                    <a:pt x="174" y="84"/>
                    <a:pt x="174" y="84"/>
                    <a:pt x="174" y="84"/>
                  </a:cubicBezTo>
                  <a:cubicBezTo>
                    <a:pt x="174" y="83"/>
                    <a:pt x="176" y="83"/>
                    <a:pt x="176" y="84"/>
                  </a:cubicBezTo>
                  <a:cubicBezTo>
                    <a:pt x="177" y="85"/>
                    <a:pt x="177" y="86"/>
                    <a:pt x="176" y="87"/>
                  </a:cubicBezTo>
                  <a:cubicBezTo>
                    <a:pt x="175" y="88"/>
                    <a:pt x="175" y="88"/>
                    <a:pt x="175" y="88"/>
                  </a:cubicBezTo>
                  <a:cubicBezTo>
                    <a:pt x="175" y="88"/>
                    <a:pt x="174" y="89"/>
                    <a:pt x="174" y="89"/>
                  </a:cubicBezTo>
                  <a:close/>
                  <a:moveTo>
                    <a:pt x="172" y="84"/>
                  </a:moveTo>
                  <a:cubicBezTo>
                    <a:pt x="171" y="84"/>
                    <a:pt x="170" y="84"/>
                    <a:pt x="170" y="83"/>
                  </a:cubicBezTo>
                  <a:cubicBezTo>
                    <a:pt x="169" y="82"/>
                    <a:pt x="169" y="82"/>
                    <a:pt x="169" y="82"/>
                  </a:cubicBezTo>
                  <a:cubicBezTo>
                    <a:pt x="168" y="81"/>
                    <a:pt x="168" y="80"/>
                    <a:pt x="169" y="79"/>
                  </a:cubicBezTo>
                  <a:cubicBezTo>
                    <a:pt x="169" y="78"/>
                    <a:pt x="171" y="78"/>
                    <a:pt x="172" y="79"/>
                  </a:cubicBezTo>
                  <a:cubicBezTo>
                    <a:pt x="173" y="80"/>
                    <a:pt x="173" y="80"/>
                    <a:pt x="173" y="80"/>
                  </a:cubicBezTo>
                  <a:cubicBezTo>
                    <a:pt x="174" y="81"/>
                    <a:pt x="174" y="82"/>
                    <a:pt x="173" y="83"/>
                  </a:cubicBezTo>
                  <a:cubicBezTo>
                    <a:pt x="173" y="84"/>
                    <a:pt x="172" y="84"/>
                    <a:pt x="172" y="84"/>
                  </a:cubicBezTo>
                  <a:close/>
                  <a:moveTo>
                    <a:pt x="15" y="74"/>
                  </a:moveTo>
                  <a:cubicBezTo>
                    <a:pt x="14" y="74"/>
                    <a:pt x="14" y="74"/>
                    <a:pt x="13" y="74"/>
                  </a:cubicBezTo>
                  <a:cubicBezTo>
                    <a:pt x="12" y="73"/>
                    <a:pt x="12" y="72"/>
                    <a:pt x="13" y="71"/>
                  </a:cubicBezTo>
                  <a:cubicBezTo>
                    <a:pt x="15" y="69"/>
                    <a:pt x="15" y="69"/>
                    <a:pt x="15" y="69"/>
                  </a:cubicBezTo>
                  <a:cubicBezTo>
                    <a:pt x="15" y="69"/>
                    <a:pt x="17" y="69"/>
                    <a:pt x="17" y="69"/>
                  </a:cubicBezTo>
                  <a:cubicBezTo>
                    <a:pt x="18" y="70"/>
                    <a:pt x="18" y="71"/>
                    <a:pt x="17" y="72"/>
                  </a:cubicBezTo>
                  <a:cubicBezTo>
                    <a:pt x="16" y="74"/>
                    <a:pt x="16" y="74"/>
                    <a:pt x="16" y="74"/>
                  </a:cubicBezTo>
                  <a:cubicBezTo>
                    <a:pt x="16" y="74"/>
                    <a:pt x="15" y="74"/>
                    <a:pt x="15" y="74"/>
                  </a:cubicBezTo>
                  <a:close/>
                  <a:moveTo>
                    <a:pt x="156" y="68"/>
                  </a:moveTo>
                  <a:cubicBezTo>
                    <a:pt x="155" y="68"/>
                    <a:pt x="155" y="68"/>
                    <a:pt x="155" y="68"/>
                  </a:cubicBezTo>
                  <a:cubicBezTo>
                    <a:pt x="153" y="66"/>
                    <a:pt x="153" y="66"/>
                    <a:pt x="153" y="66"/>
                  </a:cubicBezTo>
                  <a:cubicBezTo>
                    <a:pt x="152" y="65"/>
                    <a:pt x="152" y="64"/>
                    <a:pt x="153" y="63"/>
                  </a:cubicBezTo>
                  <a:cubicBezTo>
                    <a:pt x="154" y="63"/>
                    <a:pt x="155" y="63"/>
                    <a:pt x="156" y="63"/>
                  </a:cubicBezTo>
                  <a:cubicBezTo>
                    <a:pt x="157" y="65"/>
                    <a:pt x="157" y="65"/>
                    <a:pt x="157" y="65"/>
                  </a:cubicBezTo>
                  <a:cubicBezTo>
                    <a:pt x="158" y="66"/>
                    <a:pt x="158" y="67"/>
                    <a:pt x="157" y="68"/>
                  </a:cubicBezTo>
                  <a:cubicBezTo>
                    <a:pt x="157" y="68"/>
                    <a:pt x="156" y="68"/>
                    <a:pt x="156" y="68"/>
                  </a:cubicBezTo>
                  <a:close/>
                  <a:moveTo>
                    <a:pt x="30" y="59"/>
                  </a:moveTo>
                  <a:cubicBezTo>
                    <a:pt x="30" y="59"/>
                    <a:pt x="29" y="58"/>
                    <a:pt x="29" y="58"/>
                  </a:cubicBezTo>
                  <a:cubicBezTo>
                    <a:pt x="28" y="57"/>
                    <a:pt x="28" y="56"/>
                    <a:pt x="29" y="55"/>
                  </a:cubicBezTo>
                  <a:cubicBezTo>
                    <a:pt x="30" y="54"/>
                    <a:pt x="30" y="54"/>
                    <a:pt x="30" y="54"/>
                  </a:cubicBezTo>
                  <a:cubicBezTo>
                    <a:pt x="31" y="53"/>
                    <a:pt x="32" y="53"/>
                    <a:pt x="33" y="54"/>
                  </a:cubicBezTo>
                  <a:cubicBezTo>
                    <a:pt x="34" y="55"/>
                    <a:pt x="34" y="56"/>
                    <a:pt x="33" y="57"/>
                  </a:cubicBezTo>
                  <a:cubicBezTo>
                    <a:pt x="32" y="58"/>
                    <a:pt x="32" y="58"/>
                    <a:pt x="32" y="58"/>
                  </a:cubicBezTo>
                  <a:cubicBezTo>
                    <a:pt x="31" y="58"/>
                    <a:pt x="31" y="59"/>
                    <a:pt x="30" y="59"/>
                  </a:cubicBezTo>
                  <a:close/>
                  <a:moveTo>
                    <a:pt x="140" y="53"/>
                  </a:moveTo>
                  <a:cubicBezTo>
                    <a:pt x="140" y="53"/>
                    <a:pt x="139" y="52"/>
                    <a:pt x="139" y="52"/>
                  </a:cubicBezTo>
                  <a:cubicBezTo>
                    <a:pt x="138" y="51"/>
                    <a:pt x="138" y="51"/>
                    <a:pt x="138" y="51"/>
                  </a:cubicBezTo>
                  <a:cubicBezTo>
                    <a:pt x="137" y="50"/>
                    <a:pt x="137" y="49"/>
                    <a:pt x="138" y="48"/>
                  </a:cubicBezTo>
                  <a:cubicBezTo>
                    <a:pt x="138" y="47"/>
                    <a:pt x="140" y="47"/>
                    <a:pt x="140" y="48"/>
                  </a:cubicBezTo>
                  <a:cubicBezTo>
                    <a:pt x="142" y="49"/>
                    <a:pt x="142" y="49"/>
                    <a:pt x="142" y="49"/>
                  </a:cubicBezTo>
                  <a:cubicBezTo>
                    <a:pt x="143" y="50"/>
                    <a:pt x="143" y="51"/>
                    <a:pt x="142" y="52"/>
                  </a:cubicBezTo>
                  <a:cubicBezTo>
                    <a:pt x="141" y="52"/>
                    <a:pt x="141" y="53"/>
                    <a:pt x="140" y="53"/>
                  </a:cubicBezTo>
                  <a:close/>
                  <a:moveTo>
                    <a:pt x="46" y="43"/>
                  </a:moveTo>
                  <a:cubicBezTo>
                    <a:pt x="45" y="43"/>
                    <a:pt x="45" y="43"/>
                    <a:pt x="44" y="42"/>
                  </a:cubicBezTo>
                  <a:cubicBezTo>
                    <a:pt x="43" y="42"/>
                    <a:pt x="43" y="40"/>
                    <a:pt x="44" y="40"/>
                  </a:cubicBezTo>
                  <a:cubicBezTo>
                    <a:pt x="46" y="38"/>
                    <a:pt x="46" y="38"/>
                    <a:pt x="46" y="38"/>
                  </a:cubicBezTo>
                  <a:cubicBezTo>
                    <a:pt x="46" y="37"/>
                    <a:pt x="48" y="37"/>
                    <a:pt x="48" y="38"/>
                  </a:cubicBezTo>
                  <a:cubicBezTo>
                    <a:pt x="49" y="39"/>
                    <a:pt x="49" y="40"/>
                    <a:pt x="48" y="41"/>
                  </a:cubicBezTo>
                  <a:cubicBezTo>
                    <a:pt x="47" y="42"/>
                    <a:pt x="47" y="42"/>
                    <a:pt x="47" y="42"/>
                  </a:cubicBezTo>
                  <a:cubicBezTo>
                    <a:pt x="47" y="43"/>
                    <a:pt x="46" y="43"/>
                    <a:pt x="46" y="43"/>
                  </a:cubicBezTo>
                  <a:close/>
                  <a:moveTo>
                    <a:pt x="125" y="37"/>
                  </a:moveTo>
                  <a:cubicBezTo>
                    <a:pt x="124" y="37"/>
                    <a:pt x="124" y="37"/>
                    <a:pt x="123" y="36"/>
                  </a:cubicBezTo>
                  <a:cubicBezTo>
                    <a:pt x="122" y="35"/>
                    <a:pt x="122" y="35"/>
                    <a:pt x="122" y="35"/>
                  </a:cubicBezTo>
                  <a:cubicBezTo>
                    <a:pt x="121" y="34"/>
                    <a:pt x="121" y="33"/>
                    <a:pt x="122" y="32"/>
                  </a:cubicBezTo>
                  <a:cubicBezTo>
                    <a:pt x="123" y="31"/>
                    <a:pt x="124" y="31"/>
                    <a:pt x="125" y="32"/>
                  </a:cubicBezTo>
                  <a:cubicBezTo>
                    <a:pt x="126" y="34"/>
                    <a:pt x="126" y="34"/>
                    <a:pt x="126" y="34"/>
                  </a:cubicBezTo>
                  <a:cubicBezTo>
                    <a:pt x="127" y="34"/>
                    <a:pt x="127" y="36"/>
                    <a:pt x="126" y="36"/>
                  </a:cubicBezTo>
                  <a:cubicBezTo>
                    <a:pt x="126" y="37"/>
                    <a:pt x="125" y="37"/>
                    <a:pt x="125" y="37"/>
                  </a:cubicBezTo>
                  <a:close/>
                  <a:moveTo>
                    <a:pt x="61" y="28"/>
                  </a:moveTo>
                  <a:cubicBezTo>
                    <a:pt x="61" y="28"/>
                    <a:pt x="60" y="27"/>
                    <a:pt x="60" y="27"/>
                  </a:cubicBezTo>
                  <a:cubicBezTo>
                    <a:pt x="59" y="26"/>
                    <a:pt x="59" y="25"/>
                    <a:pt x="60" y="24"/>
                  </a:cubicBezTo>
                  <a:cubicBezTo>
                    <a:pt x="61" y="23"/>
                    <a:pt x="61" y="23"/>
                    <a:pt x="61" y="23"/>
                  </a:cubicBezTo>
                  <a:cubicBezTo>
                    <a:pt x="62" y="22"/>
                    <a:pt x="63" y="22"/>
                    <a:pt x="64" y="23"/>
                  </a:cubicBezTo>
                  <a:cubicBezTo>
                    <a:pt x="65" y="23"/>
                    <a:pt x="65" y="25"/>
                    <a:pt x="64" y="26"/>
                  </a:cubicBezTo>
                  <a:cubicBezTo>
                    <a:pt x="63" y="27"/>
                    <a:pt x="63" y="27"/>
                    <a:pt x="63" y="27"/>
                  </a:cubicBezTo>
                  <a:cubicBezTo>
                    <a:pt x="62" y="27"/>
                    <a:pt x="62" y="28"/>
                    <a:pt x="61" y="28"/>
                  </a:cubicBezTo>
                  <a:close/>
                  <a:moveTo>
                    <a:pt x="109" y="21"/>
                  </a:moveTo>
                  <a:cubicBezTo>
                    <a:pt x="109" y="21"/>
                    <a:pt x="108" y="21"/>
                    <a:pt x="108" y="21"/>
                  </a:cubicBezTo>
                  <a:cubicBezTo>
                    <a:pt x="106" y="19"/>
                    <a:pt x="106" y="19"/>
                    <a:pt x="106" y="19"/>
                  </a:cubicBezTo>
                  <a:cubicBezTo>
                    <a:pt x="106" y="19"/>
                    <a:pt x="106" y="17"/>
                    <a:pt x="106" y="17"/>
                  </a:cubicBezTo>
                  <a:cubicBezTo>
                    <a:pt x="107" y="16"/>
                    <a:pt x="109" y="16"/>
                    <a:pt x="109" y="17"/>
                  </a:cubicBezTo>
                  <a:cubicBezTo>
                    <a:pt x="111" y="18"/>
                    <a:pt x="111" y="18"/>
                    <a:pt x="111" y="18"/>
                  </a:cubicBezTo>
                  <a:cubicBezTo>
                    <a:pt x="111" y="19"/>
                    <a:pt x="111" y="20"/>
                    <a:pt x="111" y="21"/>
                  </a:cubicBezTo>
                  <a:cubicBezTo>
                    <a:pt x="110" y="21"/>
                    <a:pt x="110" y="21"/>
                    <a:pt x="109" y="21"/>
                  </a:cubicBezTo>
                  <a:close/>
                  <a:moveTo>
                    <a:pt x="77" y="12"/>
                  </a:moveTo>
                  <a:cubicBezTo>
                    <a:pt x="76" y="12"/>
                    <a:pt x="76" y="12"/>
                    <a:pt x="75" y="11"/>
                  </a:cubicBezTo>
                  <a:cubicBezTo>
                    <a:pt x="75" y="11"/>
                    <a:pt x="75" y="9"/>
                    <a:pt x="75" y="9"/>
                  </a:cubicBezTo>
                  <a:cubicBezTo>
                    <a:pt x="77" y="7"/>
                    <a:pt x="77" y="7"/>
                    <a:pt x="77" y="7"/>
                  </a:cubicBezTo>
                  <a:cubicBezTo>
                    <a:pt x="78" y="6"/>
                    <a:pt x="79" y="6"/>
                    <a:pt x="80" y="7"/>
                  </a:cubicBezTo>
                  <a:cubicBezTo>
                    <a:pt x="80" y="8"/>
                    <a:pt x="80" y="9"/>
                    <a:pt x="80" y="10"/>
                  </a:cubicBezTo>
                  <a:cubicBezTo>
                    <a:pt x="78" y="11"/>
                    <a:pt x="78" y="11"/>
                    <a:pt x="78" y="11"/>
                  </a:cubicBezTo>
                  <a:cubicBezTo>
                    <a:pt x="78" y="12"/>
                    <a:pt x="77" y="12"/>
                    <a:pt x="77" y="12"/>
                  </a:cubicBezTo>
                  <a:close/>
                  <a:moveTo>
                    <a:pt x="94" y="6"/>
                  </a:moveTo>
                  <a:cubicBezTo>
                    <a:pt x="93" y="6"/>
                    <a:pt x="93" y="6"/>
                    <a:pt x="92" y="5"/>
                  </a:cubicBezTo>
                  <a:cubicBezTo>
                    <a:pt x="91" y="4"/>
                    <a:pt x="91" y="4"/>
                    <a:pt x="91" y="4"/>
                  </a:cubicBezTo>
                  <a:cubicBezTo>
                    <a:pt x="90" y="3"/>
                    <a:pt x="90" y="2"/>
                    <a:pt x="91" y="1"/>
                  </a:cubicBezTo>
                  <a:cubicBezTo>
                    <a:pt x="92" y="0"/>
                    <a:pt x="93" y="0"/>
                    <a:pt x="94" y="1"/>
                  </a:cubicBezTo>
                  <a:cubicBezTo>
                    <a:pt x="95" y="3"/>
                    <a:pt x="95" y="3"/>
                    <a:pt x="95" y="3"/>
                  </a:cubicBezTo>
                  <a:cubicBezTo>
                    <a:pt x="96" y="3"/>
                    <a:pt x="96" y="5"/>
                    <a:pt x="95" y="5"/>
                  </a:cubicBezTo>
                  <a:cubicBezTo>
                    <a:pt x="95" y="6"/>
                    <a:pt x="94" y="6"/>
                    <a:pt x="94"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4475025" y="2571975"/>
            <a:ext cx="36951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5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4475025" y="1729950"/>
            <a:ext cx="13326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a:spLocks noGrp="1"/>
          </p:cNvSpPr>
          <p:nvPr>
            <p:ph type="pic" idx="3"/>
          </p:nvPr>
        </p:nvSpPr>
        <p:spPr>
          <a:xfrm>
            <a:off x="0" y="-5675"/>
            <a:ext cx="3501000" cy="5154900"/>
          </a:xfrm>
          <a:prstGeom prst="rect">
            <a:avLst/>
          </a:prstGeom>
          <a:noFill/>
          <a:ln>
            <a:noFill/>
          </a:ln>
        </p:spPr>
      </p:sp>
      <p:grpSp>
        <p:nvGrpSpPr>
          <p:cNvPr id="22" name="Google Shape;22;p3"/>
          <p:cNvGrpSpPr/>
          <p:nvPr/>
        </p:nvGrpSpPr>
        <p:grpSpPr>
          <a:xfrm>
            <a:off x="8603275" y="150"/>
            <a:ext cx="2646300" cy="5143500"/>
            <a:chOff x="8430775" y="150"/>
            <a:chExt cx="2646300" cy="5143500"/>
          </a:xfrm>
        </p:grpSpPr>
        <p:sp>
          <p:nvSpPr>
            <p:cNvPr id="23" name="Google Shape;23;p3"/>
            <p:cNvSpPr/>
            <p:nvPr/>
          </p:nvSpPr>
          <p:spPr>
            <a:xfrm>
              <a:off x="8430775" y="150"/>
              <a:ext cx="26463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4" name="Google Shape;24;p3"/>
            <p:cNvSpPr/>
            <p:nvPr/>
          </p:nvSpPr>
          <p:spPr>
            <a:xfrm>
              <a:off x="8639725" y="216575"/>
              <a:ext cx="2228400" cy="47106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5" name="Google Shape;25;p3"/>
            <p:cNvSpPr/>
            <p:nvPr/>
          </p:nvSpPr>
          <p:spPr>
            <a:xfrm>
              <a:off x="8572050" y="2472300"/>
              <a:ext cx="1478100" cy="24456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86"/>
        <p:cNvGrpSpPr/>
        <p:nvPr/>
      </p:nvGrpSpPr>
      <p:grpSpPr>
        <a:xfrm>
          <a:off x="0" y="0"/>
          <a:ext cx="0" cy="0"/>
          <a:chOff x="0" y="0"/>
          <a:chExt cx="0" cy="0"/>
        </a:xfrm>
      </p:grpSpPr>
      <p:grpSp>
        <p:nvGrpSpPr>
          <p:cNvPr id="287" name="Google Shape;287;p22"/>
          <p:cNvGrpSpPr/>
          <p:nvPr/>
        </p:nvGrpSpPr>
        <p:grpSpPr>
          <a:xfrm flipH="1">
            <a:off x="6497700" y="150"/>
            <a:ext cx="2646300" cy="5143500"/>
            <a:chOff x="0" y="150"/>
            <a:chExt cx="2646300" cy="5143500"/>
          </a:xfrm>
        </p:grpSpPr>
        <p:sp>
          <p:nvSpPr>
            <p:cNvPr id="288" name="Google Shape;288;p22"/>
            <p:cNvSpPr/>
            <p:nvPr/>
          </p:nvSpPr>
          <p:spPr>
            <a:xfrm>
              <a:off x="0" y="150"/>
              <a:ext cx="26463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9" name="Google Shape;289;p22"/>
            <p:cNvSpPr/>
            <p:nvPr/>
          </p:nvSpPr>
          <p:spPr>
            <a:xfrm>
              <a:off x="208950" y="216575"/>
              <a:ext cx="2228400" cy="47106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grpSp>
        <p:nvGrpSpPr>
          <p:cNvPr id="290" name="Google Shape;290;p22"/>
          <p:cNvGrpSpPr/>
          <p:nvPr/>
        </p:nvGrpSpPr>
        <p:grpSpPr>
          <a:xfrm>
            <a:off x="-887703" y="-507450"/>
            <a:ext cx="2171700" cy="5769807"/>
            <a:chOff x="-887703" y="-507450"/>
            <a:chExt cx="2171700" cy="5769807"/>
          </a:xfrm>
        </p:grpSpPr>
        <p:grpSp>
          <p:nvGrpSpPr>
            <p:cNvPr id="291" name="Google Shape;291;p22"/>
            <p:cNvGrpSpPr/>
            <p:nvPr/>
          </p:nvGrpSpPr>
          <p:grpSpPr>
            <a:xfrm>
              <a:off x="-887703" y="-507450"/>
              <a:ext cx="2171700" cy="2093913"/>
              <a:chOff x="6452222" y="4033976"/>
              <a:chExt cx="2171700" cy="2093913"/>
            </a:xfrm>
          </p:grpSpPr>
          <p:sp>
            <p:nvSpPr>
              <p:cNvPr id="292" name="Google Shape;292;p22"/>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22"/>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22"/>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22"/>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22"/>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22"/>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22"/>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22"/>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22"/>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1" name="Google Shape;301;p22"/>
            <p:cNvGrpSpPr/>
            <p:nvPr/>
          </p:nvGrpSpPr>
          <p:grpSpPr>
            <a:xfrm>
              <a:off x="-244447" y="3945629"/>
              <a:ext cx="1032022" cy="1316729"/>
              <a:chOff x="3636526" y="1674622"/>
              <a:chExt cx="1405450" cy="1793175"/>
            </a:xfrm>
          </p:grpSpPr>
          <p:sp>
            <p:nvSpPr>
              <p:cNvPr id="302" name="Google Shape;302;p22"/>
              <p:cNvSpPr/>
              <p:nvPr/>
            </p:nvSpPr>
            <p:spPr>
              <a:xfrm>
                <a:off x="3636526" y="1674622"/>
                <a:ext cx="1405450" cy="1405454"/>
              </a:xfrm>
              <a:custGeom>
                <a:avLst/>
                <a:gdLst/>
                <a:ahLst/>
                <a:cxnLst/>
                <a:rect l="l" t="t" r="r" b="b"/>
                <a:pathLst>
                  <a:path w="596" h="596" extrusionOk="0">
                    <a:moveTo>
                      <a:pt x="299" y="596"/>
                    </a:moveTo>
                    <a:lnTo>
                      <a:pt x="0" y="299"/>
                    </a:lnTo>
                    <a:lnTo>
                      <a:pt x="299" y="0"/>
                    </a:lnTo>
                    <a:lnTo>
                      <a:pt x="596" y="299"/>
                    </a:lnTo>
                    <a:lnTo>
                      <a:pt x="299" y="596"/>
                    </a:lnTo>
                    <a:close/>
                    <a:moveTo>
                      <a:pt x="14" y="299"/>
                    </a:moveTo>
                    <a:lnTo>
                      <a:pt x="299" y="585"/>
                    </a:lnTo>
                    <a:lnTo>
                      <a:pt x="582" y="299"/>
                    </a:lnTo>
                    <a:lnTo>
                      <a:pt x="299" y="14"/>
                    </a:lnTo>
                    <a:lnTo>
                      <a:pt x="14" y="2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3" name="Google Shape;303;p22"/>
              <p:cNvSpPr/>
              <p:nvPr/>
            </p:nvSpPr>
            <p:spPr>
              <a:xfrm>
                <a:off x="3692175" y="2526897"/>
                <a:ext cx="992776" cy="940900"/>
              </a:xfrm>
              <a:custGeom>
                <a:avLst/>
                <a:gdLst/>
                <a:ahLst/>
                <a:cxnLst/>
                <a:rect l="l" t="t" r="r" b="b"/>
                <a:pathLst>
                  <a:path w="177" h="168" extrusionOk="0">
                    <a:moveTo>
                      <a:pt x="82" y="168"/>
                    </a:moveTo>
                    <a:cubicBezTo>
                      <a:pt x="81" y="168"/>
                      <a:pt x="81" y="167"/>
                      <a:pt x="80" y="167"/>
                    </a:cubicBezTo>
                    <a:cubicBezTo>
                      <a:pt x="79" y="166"/>
                      <a:pt x="79" y="166"/>
                      <a:pt x="79" y="166"/>
                    </a:cubicBezTo>
                    <a:cubicBezTo>
                      <a:pt x="78" y="165"/>
                      <a:pt x="78" y="163"/>
                      <a:pt x="79" y="163"/>
                    </a:cubicBezTo>
                    <a:cubicBezTo>
                      <a:pt x="80" y="162"/>
                      <a:pt x="81" y="162"/>
                      <a:pt x="82" y="163"/>
                    </a:cubicBezTo>
                    <a:cubicBezTo>
                      <a:pt x="83" y="164"/>
                      <a:pt x="83" y="164"/>
                      <a:pt x="83" y="164"/>
                    </a:cubicBezTo>
                    <a:cubicBezTo>
                      <a:pt x="84" y="165"/>
                      <a:pt x="84" y="166"/>
                      <a:pt x="83" y="167"/>
                    </a:cubicBezTo>
                    <a:cubicBezTo>
                      <a:pt x="83" y="167"/>
                      <a:pt x="82" y="168"/>
                      <a:pt x="82" y="168"/>
                    </a:cubicBezTo>
                    <a:close/>
                    <a:moveTo>
                      <a:pt x="96" y="166"/>
                    </a:moveTo>
                    <a:cubicBezTo>
                      <a:pt x="95" y="166"/>
                      <a:pt x="95" y="166"/>
                      <a:pt x="94" y="166"/>
                    </a:cubicBezTo>
                    <a:cubicBezTo>
                      <a:pt x="94" y="165"/>
                      <a:pt x="94" y="164"/>
                      <a:pt x="94" y="163"/>
                    </a:cubicBezTo>
                    <a:cubicBezTo>
                      <a:pt x="96" y="162"/>
                      <a:pt x="96" y="162"/>
                      <a:pt x="96" y="162"/>
                    </a:cubicBezTo>
                    <a:cubicBezTo>
                      <a:pt x="97" y="161"/>
                      <a:pt x="98" y="161"/>
                      <a:pt x="99" y="162"/>
                    </a:cubicBezTo>
                    <a:cubicBezTo>
                      <a:pt x="99" y="162"/>
                      <a:pt x="99" y="164"/>
                      <a:pt x="99" y="164"/>
                    </a:cubicBezTo>
                    <a:cubicBezTo>
                      <a:pt x="97" y="166"/>
                      <a:pt x="97" y="166"/>
                      <a:pt x="97" y="166"/>
                    </a:cubicBezTo>
                    <a:cubicBezTo>
                      <a:pt x="97" y="166"/>
                      <a:pt x="96" y="166"/>
                      <a:pt x="96" y="166"/>
                    </a:cubicBezTo>
                    <a:close/>
                    <a:moveTo>
                      <a:pt x="66" y="152"/>
                    </a:moveTo>
                    <a:cubicBezTo>
                      <a:pt x="66" y="152"/>
                      <a:pt x="65" y="152"/>
                      <a:pt x="65" y="151"/>
                    </a:cubicBezTo>
                    <a:cubicBezTo>
                      <a:pt x="63" y="150"/>
                      <a:pt x="63" y="150"/>
                      <a:pt x="63" y="150"/>
                    </a:cubicBezTo>
                    <a:cubicBezTo>
                      <a:pt x="63" y="149"/>
                      <a:pt x="63" y="148"/>
                      <a:pt x="63" y="147"/>
                    </a:cubicBezTo>
                    <a:cubicBezTo>
                      <a:pt x="64" y="146"/>
                      <a:pt x="65" y="146"/>
                      <a:pt x="66" y="147"/>
                    </a:cubicBezTo>
                    <a:cubicBezTo>
                      <a:pt x="68" y="149"/>
                      <a:pt x="68" y="149"/>
                      <a:pt x="68" y="149"/>
                    </a:cubicBezTo>
                    <a:cubicBezTo>
                      <a:pt x="68" y="149"/>
                      <a:pt x="68" y="151"/>
                      <a:pt x="68" y="151"/>
                    </a:cubicBezTo>
                    <a:cubicBezTo>
                      <a:pt x="67" y="152"/>
                      <a:pt x="67" y="152"/>
                      <a:pt x="66" y="152"/>
                    </a:cubicBezTo>
                    <a:close/>
                    <a:moveTo>
                      <a:pt x="111" y="151"/>
                    </a:moveTo>
                    <a:cubicBezTo>
                      <a:pt x="111" y="151"/>
                      <a:pt x="110" y="151"/>
                      <a:pt x="110" y="150"/>
                    </a:cubicBezTo>
                    <a:cubicBezTo>
                      <a:pt x="109" y="150"/>
                      <a:pt x="109" y="148"/>
                      <a:pt x="110" y="147"/>
                    </a:cubicBezTo>
                    <a:cubicBezTo>
                      <a:pt x="111" y="146"/>
                      <a:pt x="111" y="146"/>
                      <a:pt x="111" y="146"/>
                    </a:cubicBezTo>
                    <a:cubicBezTo>
                      <a:pt x="112" y="145"/>
                      <a:pt x="113" y="145"/>
                      <a:pt x="114" y="146"/>
                    </a:cubicBezTo>
                    <a:cubicBezTo>
                      <a:pt x="115" y="147"/>
                      <a:pt x="115" y="148"/>
                      <a:pt x="114" y="149"/>
                    </a:cubicBezTo>
                    <a:cubicBezTo>
                      <a:pt x="113" y="150"/>
                      <a:pt x="113" y="150"/>
                      <a:pt x="113" y="150"/>
                    </a:cubicBezTo>
                    <a:cubicBezTo>
                      <a:pt x="112" y="151"/>
                      <a:pt x="112" y="151"/>
                      <a:pt x="111" y="151"/>
                    </a:cubicBezTo>
                    <a:close/>
                    <a:moveTo>
                      <a:pt x="51" y="136"/>
                    </a:moveTo>
                    <a:cubicBezTo>
                      <a:pt x="50" y="136"/>
                      <a:pt x="50" y="136"/>
                      <a:pt x="49" y="136"/>
                    </a:cubicBezTo>
                    <a:cubicBezTo>
                      <a:pt x="48" y="134"/>
                      <a:pt x="48" y="134"/>
                      <a:pt x="48" y="134"/>
                    </a:cubicBezTo>
                    <a:cubicBezTo>
                      <a:pt x="47" y="134"/>
                      <a:pt x="47" y="132"/>
                      <a:pt x="48" y="132"/>
                    </a:cubicBezTo>
                    <a:cubicBezTo>
                      <a:pt x="49" y="131"/>
                      <a:pt x="50" y="131"/>
                      <a:pt x="51" y="132"/>
                    </a:cubicBezTo>
                    <a:cubicBezTo>
                      <a:pt x="52" y="133"/>
                      <a:pt x="52" y="133"/>
                      <a:pt x="52" y="133"/>
                    </a:cubicBezTo>
                    <a:cubicBezTo>
                      <a:pt x="53" y="134"/>
                      <a:pt x="53" y="135"/>
                      <a:pt x="52" y="136"/>
                    </a:cubicBezTo>
                    <a:cubicBezTo>
                      <a:pt x="52" y="136"/>
                      <a:pt x="51" y="136"/>
                      <a:pt x="51" y="136"/>
                    </a:cubicBezTo>
                    <a:close/>
                    <a:moveTo>
                      <a:pt x="127" y="135"/>
                    </a:moveTo>
                    <a:cubicBezTo>
                      <a:pt x="126" y="135"/>
                      <a:pt x="126" y="135"/>
                      <a:pt x="126" y="135"/>
                    </a:cubicBezTo>
                    <a:cubicBezTo>
                      <a:pt x="125" y="134"/>
                      <a:pt x="125" y="133"/>
                      <a:pt x="126" y="132"/>
                    </a:cubicBezTo>
                    <a:cubicBezTo>
                      <a:pt x="127" y="131"/>
                      <a:pt x="127" y="131"/>
                      <a:pt x="127" y="131"/>
                    </a:cubicBezTo>
                    <a:cubicBezTo>
                      <a:pt x="128" y="130"/>
                      <a:pt x="129" y="130"/>
                      <a:pt x="130" y="131"/>
                    </a:cubicBezTo>
                    <a:cubicBezTo>
                      <a:pt x="131" y="131"/>
                      <a:pt x="131" y="133"/>
                      <a:pt x="130" y="133"/>
                    </a:cubicBezTo>
                    <a:cubicBezTo>
                      <a:pt x="128" y="135"/>
                      <a:pt x="128" y="135"/>
                      <a:pt x="128" y="135"/>
                    </a:cubicBezTo>
                    <a:cubicBezTo>
                      <a:pt x="128" y="135"/>
                      <a:pt x="128" y="135"/>
                      <a:pt x="127" y="135"/>
                    </a:cubicBezTo>
                    <a:close/>
                    <a:moveTo>
                      <a:pt x="35" y="121"/>
                    </a:moveTo>
                    <a:cubicBezTo>
                      <a:pt x="35" y="121"/>
                      <a:pt x="34" y="121"/>
                      <a:pt x="34" y="120"/>
                    </a:cubicBezTo>
                    <a:cubicBezTo>
                      <a:pt x="32" y="119"/>
                      <a:pt x="32" y="119"/>
                      <a:pt x="32" y="119"/>
                    </a:cubicBezTo>
                    <a:cubicBezTo>
                      <a:pt x="31" y="118"/>
                      <a:pt x="31" y="117"/>
                      <a:pt x="32" y="116"/>
                    </a:cubicBezTo>
                    <a:cubicBezTo>
                      <a:pt x="33" y="115"/>
                      <a:pt x="34" y="115"/>
                      <a:pt x="35" y="116"/>
                    </a:cubicBezTo>
                    <a:cubicBezTo>
                      <a:pt x="36" y="117"/>
                      <a:pt x="36" y="117"/>
                      <a:pt x="36" y="117"/>
                    </a:cubicBezTo>
                    <a:cubicBezTo>
                      <a:pt x="37" y="118"/>
                      <a:pt x="37" y="119"/>
                      <a:pt x="36" y="120"/>
                    </a:cubicBezTo>
                    <a:cubicBezTo>
                      <a:pt x="36" y="121"/>
                      <a:pt x="36" y="121"/>
                      <a:pt x="35" y="121"/>
                    </a:cubicBezTo>
                    <a:close/>
                    <a:moveTo>
                      <a:pt x="143" y="120"/>
                    </a:moveTo>
                    <a:cubicBezTo>
                      <a:pt x="142" y="120"/>
                      <a:pt x="142" y="120"/>
                      <a:pt x="141" y="119"/>
                    </a:cubicBezTo>
                    <a:cubicBezTo>
                      <a:pt x="140" y="118"/>
                      <a:pt x="140" y="117"/>
                      <a:pt x="141" y="116"/>
                    </a:cubicBezTo>
                    <a:cubicBezTo>
                      <a:pt x="143" y="115"/>
                      <a:pt x="143" y="115"/>
                      <a:pt x="143" y="115"/>
                    </a:cubicBezTo>
                    <a:cubicBezTo>
                      <a:pt x="143" y="114"/>
                      <a:pt x="145" y="114"/>
                      <a:pt x="145" y="115"/>
                    </a:cubicBezTo>
                    <a:cubicBezTo>
                      <a:pt x="146" y="116"/>
                      <a:pt x="146" y="117"/>
                      <a:pt x="145" y="118"/>
                    </a:cubicBezTo>
                    <a:cubicBezTo>
                      <a:pt x="144" y="119"/>
                      <a:pt x="144" y="119"/>
                      <a:pt x="144" y="119"/>
                    </a:cubicBezTo>
                    <a:cubicBezTo>
                      <a:pt x="144" y="120"/>
                      <a:pt x="143" y="120"/>
                      <a:pt x="143" y="120"/>
                    </a:cubicBezTo>
                    <a:close/>
                    <a:moveTo>
                      <a:pt x="20" y="105"/>
                    </a:moveTo>
                    <a:cubicBezTo>
                      <a:pt x="19" y="105"/>
                      <a:pt x="18" y="105"/>
                      <a:pt x="18" y="105"/>
                    </a:cubicBezTo>
                    <a:cubicBezTo>
                      <a:pt x="17" y="103"/>
                      <a:pt x="17" y="103"/>
                      <a:pt x="17" y="103"/>
                    </a:cubicBezTo>
                    <a:cubicBezTo>
                      <a:pt x="16" y="103"/>
                      <a:pt x="16" y="101"/>
                      <a:pt x="17" y="100"/>
                    </a:cubicBezTo>
                    <a:cubicBezTo>
                      <a:pt x="17" y="100"/>
                      <a:pt x="19" y="100"/>
                      <a:pt x="20" y="100"/>
                    </a:cubicBezTo>
                    <a:cubicBezTo>
                      <a:pt x="21" y="102"/>
                      <a:pt x="21" y="102"/>
                      <a:pt x="21" y="102"/>
                    </a:cubicBezTo>
                    <a:cubicBezTo>
                      <a:pt x="22" y="103"/>
                      <a:pt x="22" y="104"/>
                      <a:pt x="21" y="105"/>
                    </a:cubicBezTo>
                    <a:cubicBezTo>
                      <a:pt x="21" y="105"/>
                      <a:pt x="20" y="105"/>
                      <a:pt x="20" y="105"/>
                    </a:cubicBezTo>
                    <a:close/>
                    <a:moveTo>
                      <a:pt x="158" y="104"/>
                    </a:moveTo>
                    <a:cubicBezTo>
                      <a:pt x="158" y="104"/>
                      <a:pt x="157" y="104"/>
                      <a:pt x="157" y="104"/>
                    </a:cubicBezTo>
                    <a:cubicBezTo>
                      <a:pt x="156" y="103"/>
                      <a:pt x="156" y="102"/>
                      <a:pt x="157" y="101"/>
                    </a:cubicBezTo>
                    <a:cubicBezTo>
                      <a:pt x="158" y="99"/>
                      <a:pt x="158" y="99"/>
                      <a:pt x="158" y="99"/>
                    </a:cubicBezTo>
                    <a:cubicBezTo>
                      <a:pt x="159" y="99"/>
                      <a:pt x="160" y="99"/>
                      <a:pt x="161" y="99"/>
                    </a:cubicBezTo>
                    <a:cubicBezTo>
                      <a:pt x="162" y="100"/>
                      <a:pt x="162" y="101"/>
                      <a:pt x="161" y="102"/>
                    </a:cubicBezTo>
                    <a:cubicBezTo>
                      <a:pt x="160" y="104"/>
                      <a:pt x="160" y="104"/>
                      <a:pt x="160" y="104"/>
                    </a:cubicBezTo>
                    <a:cubicBezTo>
                      <a:pt x="159" y="104"/>
                      <a:pt x="159" y="104"/>
                      <a:pt x="158" y="104"/>
                    </a:cubicBezTo>
                    <a:close/>
                    <a:moveTo>
                      <a:pt x="4" y="90"/>
                    </a:moveTo>
                    <a:cubicBezTo>
                      <a:pt x="3" y="90"/>
                      <a:pt x="3" y="90"/>
                      <a:pt x="3" y="89"/>
                    </a:cubicBezTo>
                    <a:cubicBezTo>
                      <a:pt x="1" y="88"/>
                      <a:pt x="1" y="88"/>
                      <a:pt x="1" y="88"/>
                    </a:cubicBezTo>
                    <a:cubicBezTo>
                      <a:pt x="0" y="87"/>
                      <a:pt x="0" y="86"/>
                      <a:pt x="1" y="85"/>
                    </a:cubicBezTo>
                    <a:cubicBezTo>
                      <a:pt x="2" y="84"/>
                      <a:pt x="3" y="84"/>
                      <a:pt x="4" y="85"/>
                    </a:cubicBezTo>
                    <a:cubicBezTo>
                      <a:pt x="5" y="86"/>
                      <a:pt x="5" y="86"/>
                      <a:pt x="5" y="86"/>
                    </a:cubicBezTo>
                    <a:cubicBezTo>
                      <a:pt x="6" y="87"/>
                      <a:pt x="6" y="88"/>
                      <a:pt x="5" y="89"/>
                    </a:cubicBezTo>
                    <a:cubicBezTo>
                      <a:pt x="5" y="90"/>
                      <a:pt x="4" y="90"/>
                      <a:pt x="4" y="90"/>
                    </a:cubicBezTo>
                    <a:close/>
                    <a:moveTo>
                      <a:pt x="174" y="89"/>
                    </a:moveTo>
                    <a:cubicBezTo>
                      <a:pt x="173" y="89"/>
                      <a:pt x="173" y="88"/>
                      <a:pt x="172" y="88"/>
                    </a:cubicBezTo>
                    <a:cubicBezTo>
                      <a:pt x="171" y="87"/>
                      <a:pt x="171" y="86"/>
                      <a:pt x="172" y="85"/>
                    </a:cubicBezTo>
                    <a:cubicBezTo>
                      <a:pt x="174" y="84"/>
                      <a:pt x="174" y="84"/>
                      <a:pt x="174" y="84"/>
                    </a:cubicBezTo>
                    <a:cubicBezTo>
                      <a:pt x="174" y="83"/>
                      <a:pt x="176" y="83"/>
                      <a:pt x="176" y="84"/>
                    </a:cubicBezTo>
                    <a:cubicBezTo>
                      <a:pt x="177" y="85"/>
                      <a:pt x="177" y="86"/>
                      <a:pt x="176" y="87"/>
                    </a:cubicBezTo>
                    <a:cubicBezTo>
                      <a:pt x="175" y="88"/>
                      <a:pt x="175" y="88"/>
                      <a:pt x="175" y="88"/>
                    </a:cubicBezTo>
                    <a:cubicBezTo>
                      <a:pt x="175" y="88"/>
                      <a:pt x="174" y="89"/>
                      <a:pt x="174" y="89"/>
                    </a:cubicBezTo>
                    <a:close/>
                    <a:moveTo>
                      <a:pt x="172" y="84"/>
                    </a:moveTo>
                    <a:cubicBezTo>
                      <a:pt x="171" y="84"/>
                      <a:pt x="170" y="84"/>
                      <a:pt x="170" y="83"/>
                    </a:cubicBezTo>
                    <a:cubicBezTo>
                      <a:pt x="169" y="82"/>
                      <a:pt x="169" y="82"/>
                      <a:pt x="169" y="82"/>
                    </a:cubicBezTo>
                    <a:cubicBezTo>
                      <a:pt x="168" y="81"/>
                      <a:pt x="168" y="80"/>
                      <a:pt x="169" y="79"/>
                    </a:cubicBezTo>
                    <a:cubicBezTo>
                      <a:pt x="169" y="78"/>
                      <a:pt x="171" y="78"/>
                      <a:pt x="172" y="79"/>
                    </a:cubicBezTo>
                    <a:cubicBezTo>
                      <a:pt x="173" y="80"/>
                      <a:pt x="173" y="80"/>
                      <a:pt x="173" y="80"/>
                    </a:cubicBezTo>
                    <a:cubicBezTo>
                      <a:pt x="174" y="81"/>
                      <a:pt x="174" y="82"/>
                      <a:pt x="173" y="83"/>
                    </a:cubicBezTo>
                    <a:cubicBezTo>
                      <a:pt x="173" y="84"/>
                      <a:pt x="172" y="84"/>
                      <a:pt x="172" y="84"/>
                    </a:cubicBezTo>
                    <a:close/>
                    <a:moveTo>
                      <a:pt x="15" y="74"/>
                    </a:moveTo>
                    <a:cubicBezTo>
                      <a:pt x="14" y="74"/>
                      <a:pt x="14" y="74"/>
                      <a:pt x="13" y="74"/>
                    </a:cubicBezTo>
                    <a:cubicBezTo>
                      <a:pt x="12" y="73"/>
                      <a:pt x="12" y="72"/>
                      <a:pt x="13" y="71"/>
                    </a:cubicBezTo>
                    <a:cubicBezTo>
                      <a:pt x="15" y="69"/>
                      <a:pt x="15" y="69"/>
                      <a:pt x="15" y="69"/>
                    </a:cubicBezTo>
                    <a:cubicBezTo>
                      <a:pt x="15" y="69"/>
                      <a:pt x="17" y="69"/>
                      <a:pt x="17" y="69"/>
                    </a:cubicBezTo>
                    <a:cubicBezTo>
                      <a:pt x="18" y="70"/>
                      <a:pt x="18" y="71"/>
                      <a:pt x="17" y="72"/>
                    </a:cubicBezTo>
                    <a:cubicBezTo>
                      <a:pt x="16" y="74"/>
                      <a:pt x="16" y="74"/>
                      <a:pt x="16" y="74"/>
                    </a:cubicBezTo>
                    <a:cubicBezTo>
                      <a:pt x="16" y="74"/>
                      <a:pt x="15" y="74"/>
                      <a:pt x="15" y="74"/>
                    </a:cubicBezTo>
                    <a:close/>
                    <a:moveTo>
                      <a:pt x="156" y="68"/>
                    </a:moveTo>
                    <a:cubicBezTo>
                      <a:pt x="155" y="68"/>
                      <a:pt x="155" y="68"/>
                      <a:pt x="155" y="68"/>
                    </a:cubicBezTo>
                    <a:cubicBezTo>
                      <a:pt x="153" y="66"/>
                      <a:pt x="153" y="66"/>
                      <a:pt x="153" y="66"/>
                    </a:cubicBezTo>
                    <a:cubicBezTo>
                      <a:pt x="152" y="65"/>
                      <a:pt x="152" y="64"/>
                      <a:pt x="153" y="63"/>
                    </a:cubicBezTo>
                    <a:cubicBezTo>
                      <a:pt x="154" y="63"/>
                      <a:pt x="155" y="63"/>
                      <a:pt x="156" y="63"/>
                    </a:cubicBezTo>
                    <a:cubicBezTo>
                      <a:pt x="157" y="65"/>
                      <a:pt x="157" y="65"/>
                      <a:pt x="157" y="65"/>
                    </a:cubicBezTo>
                    <a:cubicBezTo>
                      <a:pt x="158" y="66"/>
                      <a:pt x="158" y="67"/>
                      <a:pt x="157" y="68"/>
                    </a:cubicBezTo>
                    <a:cubicBezTo>
                      <a:pt x="157" y="68"/>
                      <a:pt x="156" y="68"/>
                      <a:pt x="156" y="68"/>
                    </a:cubicBezTo>
                    <a:close/>
                    <a:moveTo>
                      <a:pt x="30" y="59"/>
                    </a:moveTo>
                    <a:cubicBezTo>
                      <a:pt x="30" y="59"/>
                      <a:pt x="29" y="58"/>
                      <a:pt x="29" y="58"/>
                    </a:cubicBezTo>
                    <a:cubicBezTo>
                      <a:pt x="28" y="57"/>
                      <a:pt x="28" y="56"/>
                      <a:pt x="29" y="55"/>
                    </a:cubicBezTo>
                    <a:cubicBezTo>
                      <a:pt x="30" y="54"/>
                      <a:pt x="30" y="54"/>
                      <a:pt x="30" y="54"/>
                    </a:cubicBezTo>
                    <a:cubicBezTo>
                      <a:pt x="31" y="53"/>
                      <a:pt x="32" y="53"/>
                      <a:pt x="33" y="54"/>
                    </a:cubicBezTo>
                    <a:cubicBezTo>
                      <a:pt x="34" y="55"/>
                      <a:pt x="34" y="56"/>
                      <a:pt x="33" y="57"/>
                    </a:cubicBezTo>
                    <a:cubicBezTo>
                      <a:pt x="32" y="58"/>
                      <a:pt x="32" y="58"/>
                      <a:pt x="32" y="58"/>
                    </a:cubicBezTo>
                    <a:cubicBezTo>
                      <a:pt x="31" y="58"/>
                      <a:pt x="31" y="59"/>
                      <a:pt x="30" y="59"/>
                    </a:cubicBezTo>
                    <a:close/>
                    <a:moveTo>
                      <a:pt x="140" y="53"/>
                    </a:moveTo>
                    <a:cubicBezTo>
                      <a:pt x="140" y="53"/>
                      <a:pt x="139" y="52"/>
                      <a:pt x="139" y="52"/>
                    </a:cubicBezTo>
                    <a:cubicBezTo>
                      <a:pt x="138" y="51"/>
                      <a:pt x="138" y="51"/>
                      <a:pt x="138" y="51"/>
                    </a:cubicBezTo>
                    <a:cubicBezTo>
                      <a:pt x="137" y="50"/>
                      <a:pt x="137" y="49"/>
                      <a:pt x="138" y="48"/>
                    </a:cubicBezTo>
                    <a:cubicBezTo>
                      <a:pt x="138" y="47"/>
                      <a:pt x="140" y="47"/>
                      <a:pt x="140" y="48"/>
                    </a:cubicBezTo>
                    <a:cubicBezTo>
                      <a:pt x="142" y="49"/>
                      <a:pt x="142" y="49"/>
                      <a:pt x="142" y="49"/>
                    </a:cubicBezTo>
                    <a:cubicBezTo>
                      <a:pt x="143" y="50"/>
                      <a:pt x="143" y="51"/>
                      <a:pt x="142" y="52"/>
                    </a:cubicBezTo>
                    <a:cubicBezTo>
                      <a:pt x="141" y="52"/>
                      <a:pt x="141" y="53"/>
                      <a:pt x="140" y="53"/>
                    </a:cubicBezTo>
                    <a:close/>
                    <a:moveTo>
                      <a:pt x="46" y="43"/>
                    </a:moveTo>
                    <a:cubicBezTo>
                      <a:pt x="45" y="43"/>
                      <a:pt x="45" y="43"/>
                      <a:pt x="44" y="42"/>
                    </a:cubicBezTo>
                    <a:cubicBezTo>
                      <a:pt x="43" y="42"/>
                      <a:pt x="43" y="40"/>
                      <a:pt x="44" y="40"/>
                    </a:cubicBezTo>
                    <a:cubicBezTo>
                      <a:pt x="46" y="38"/>
                      <a:pt x="46" y="38"/>
                      <a:pt x="46" y="38"/>
                    </a:cubicBezTo>
                    <a:cubicBezTo>
                      <a:pt x="46" y="37"/>
                      <a:pt x="48" y="37"/>
                      <a:pt x="48" y="38"/>
                    </a:cubicBezTo>
                    <a:cubicBezTo>
                      <a:pt x="49" y="39"/>
                      <a:pt x="49" y="40"/>
                      <a:pt x="48" y="41"/>
                    </a:cubicBezTo>
                    <a:cubicBezTo>
                      <a:pt x="47" y="42"/>
                      <a:pt x="47" y="42"/>
                      <a:pt x="47" y="42"/>
                    </a:cubicBezTo>
                    <a:cubicBezTo>
                      <a:pt x="47" y="43"/>
                      <a:pt x="46" y="43"/>
                      <a:pt x="46" y="43"/>
                    </a:cubicBezTo>
                    <a:close/>
                    <a:moveTo>
                      <a:pt x="125" y="37"/>
                    </a:moveTo>
                    <a:cubicBezTo>
                      <a:pt x="124" y="37"/>
                      <a:pt x="124" y="37"/>
                      <a:pt x="123" y="36"/>
                    </a:cubicBezTo>
                    <a:cubicBezTo>
                      <a:pt x="122" y="35"/>
                      <a:pt x="122" y="35"/>
                      <a:pt x="122" y="35"/>
                    </a:cubicBezTo>
                    <a:cubicBezTo>
                      <a:pt x="121" y="34"/>
                      <a:pt x="121" y="33"/>
                      <a:pt x="122" y="32"/>
                    </a:cubicBezTo>
                    <a:cubicBezTo>
                      <a:pt x="123" y="31"/>
                      <a:pt x="124" y="31"/>
                      <a:pt x="125" y="32"/>
                    </a:cubicBezTo>
                    <a:cubicBezTo>
                      <a:pt x="126" y="34"/>
                      <a:pt x="126" y="34"/>
                      <a:pt x="126" y="34"/>
                    </a:cubicBezTo>
                    <a:cubicBezTo>
                      <a:pt x="127" y="34"/>
                      <a:pt x="127" y="36"/>
                      <a:pt x="126" y="36"/>
                    </a:cubicBezTo>
                    <a:cubicBezTo>
                      <a:pt x="126" y="37"/>
                      <a:pt x="125" y="37"/>
                      <a:pt x="125" y="37"/>
                    </a:cubicBezTo>
                    <a:close/>
                    <a:moveTo>
                      <a:pt x="61" y="28"/>
                    </a:moveTo>
                    <a:cubicBezTo>
                      <a:pt x="61" y="28"/>
                      <a:pt x="60" y="27"/>
                      <a:pt x="60" y="27"/>
                    </a:cubicBezTo>
                    <a:cubicBezTo>
                      <a:pt x="59" y="26"/>
                      <a:pt x="59" y="25"/>
                      <a:pt x="60" y="24"/>
                    </a:cubicBezTo>
                    <a:cubicBezTo>
                      <a:pt x="61" y="23"/>
                      <a:pt x="61" y="23"/>
                      <a:pt x="61" y="23"/>
                    </a:cubicBezTo>
                    <a:cubicBezTo>
                      <a:pt x="62" y="22"/>
                      <a:pt x="63" y="22"/>
                      <a:pt x="64" y="23"/>
                    </a:cubicBezTo>
                    <a:cubicBezTo>
                      <a:pt x="65" y="23"/>
                      <a:pt x="65" y="25"/>
                      <a:pt x="64" y="26"/>
                    </a:cubicBezTo>
                    <a:cubicBezTo>
                      <a:pt x="63" y="27"/>
                      <a:pt x="63" y="27"/>
                      <a:pt x="63" y="27"/>
                    </a:cubicBezTo>
                    <a:cubicBezTo>
                      <a:pt x="62" y="27"/>
                      <a:pt x="62" y="28"/>
                      <a:pt x="61" y="28"/>
                    </a:cubicBezTo>
                    <a:close/>
                    <a:moveTo>
                      <a:pt x="109" y="21"/>
                    </a:moveTo>
                    <a:cubicBezTo>
                      <a:pt x="109" y="21"/>
                      <a:pt x="108" y="21"/>
                      <a:pt x="108" y="21"/>
                    </a:cubicBezTo>
                    <a:cubicBezTo>
                      <a:pt x="106" y="19"/>
                      <a:pt x="106" y="19"/>
                      <a:pt x="106" y="19"/>
                    </a:cubicBezTo>
                    <a:cubicBezTo>
                      <a:pt x="106" y="19"/>
                      <a:pt x="106" y="17"/>
                      <a:pt x="106" y="17"/>
                    </a:cubicBezTo>
                    <a:cubicBezTo>
                      <a:pt x="107" y="16"/>
                      <a:pt x="109" y="16"/>
                      <a:pt x="109" y="17"/>
                    </a:cubicBezTo>
                    <a:cubicBezTo>
                      <a:pt x="111" y="18"/>
                      <a:pt x="111" y="18"/>
                      <a:pt x="111" y="18"/>
                    </a:cubicBezTo>
                    <a:cubicBezTo>
                      <a:pt x="111" y="19"/>
                      <a:pt x="111" y="20"/>
                      <a:pt x="111" y="21"/>
                    </a:cubicBezTo>
                    <a:cubicBezTo>
                      <a:pt x="110" y="21"/>
                      <a:pt x="110" y="21"/>
                      <a:pt x="109" y="21"/>
                    </a:cubicBezTo>
                    <a:close/>
                    <a:moveTo>
                      <a:pt x="77" y="12"/>
                    </a:moveTo>
                    <a:cubicBezTo>
                      <a:pt x="76" y="12"/>
                      <a:pt x="76" y="12"/>
                      <a:pt x="75" y="11"/>
                    </a:cubicBezTo>
                    <a:cubicBezTo>
                      <a:pt x="75" y="11"/>
                      <a:pt x="75" y="9"/>
                      <a:pt x="75" y="9"/>
                    </a:cubicBezTo>
                    <a:cubicBezTo>
                      <a:pt x="77" y="7"/>
                      <a:pt x="77" y="7"/>
                      <a:pt x="77" y="7"/>
                    </a:cubicBezTo>
                    <a:cubicBezTo>
                      <a:pt x="78" y="6"/>
                      <a:pt x="79" y="6"/>
                      <a:pt x="80" y="7"/>
                    </a:cubicBezTo>
                    <a:cubicBezTo>
                      <a:pt x="80" y="8"/>
                      <a:pt x="80" y="9"/>
                      <a:pt x="80" y="10"/>
                    </a:cubicBezTo>
                    <a:cubicBezTo>
                      <a:pt x="78" y="11"/>
                      <a:pt x="78" y="11"/>
                      <a:pt x="78" y="11"/>
                    </a:cubicBezTo>
                    <a:cubicBezTo>
                      <a:pt x="78" y="12"/>
                      <a:pt x="77" y="12"/>
                      <a:pt x="77" y="12"/>
                    </a:cubicBezTo>
                    <a:close/>
                    <a:moveTo>
                      <a:pt x="94" y="6"/>
                    </a:moveTo>
                    <a:cubicBezTo>
                      <a:pt x="93" y="6"/>
                      <a:pt x="93" y="6"/>
                      <a:pt x="92" y="5"/>
                    </a:cubicBezTo>
                    <a:cubicBezTo>
                      <a:pt x="91" y="4"/>
                      <a:pt x="91" y="4"/>
                      <a:pt x="91" y="4"/>
                    </a:cubicBezTo>
                    <a:cubicBezTo>
                      <a:pt x="90" y="3"/>
                      <a:pt x="90" y="2"/>
                      <a:pt x="91" y="1"/>
                    </a:cubicBezTo>
                    <a:cubicBezTo>
                      <a:pt x="92" y="0"/>
                      <a:pt x="93" y="0"/>
                      <a:pt x="94" y="1"/>
                    </a:cubicBezTo>
                    <a:cubicBezTo>
                      <a:pt x="95" y="3"/>
                      <a:pt x="95" y="3"/>
                      <a:pt x="95" y="3"/>
                    </a:cubicBezTo>
                    <a:cubicBezTo>
                      <a:pt x="96" y="3"/>
                      <a:pt x="96" y="5"/>
                      <a:pt x="95" y="5"/>
                    </a:cubicBezTo>
                    <a:cubicBezTo>
                      <a:pt x="95" y="6"/>
                      <a:pt x="94" y="6"/>
                      <a:pt x="94"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p4"/>
          <p:cNvSpPr/>
          <p:nvPr/>
        </p:nvSpPr>
        <p:spPr>
          <a:xfrm>
            <a:off x="-19975" y="4776525"/>
            <a:ext cx="9183900" cy="461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28" name="Google Shape;2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 name="Google Shape;29;p4"/>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2"/>
              </a:buClr>
              <a:buSzPts val="1200"/>
              <a:buFont typeface="Open Sans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30" name="Google Shape;30;p4"/>
          <p:cNvGrpSpPr/>
          <p:nvPr/>
        </p:nvGrpSpPr>
        <p:grpSpPr>
          <a:xfrm>
            <a:off x="-244447" y="-118858"/>
            <a:ext cx="9136852" cy="1316729"/>
            <a:chOff x="-244447" y="-118858"/>
            <a:chExt cx="9136852" cy="1316729"/>
          </a:xfrm>
        </p:grpSpPr>
        <p:grpSp>
          <p:nvGrpSpPr>
            <p:cNvPr id="31" name="Google Shape;31;p4"/>
            <p:cNvGrpSpPr/>
            <p:nvPr/>
          </p:nvGrpSpPr>
          <p:grpSpPr>
            <a:xfrm>
              <a:off x="-244447" y="-118858"/>
              <a:ext cx="1032022" cy="1316729"/>
              <a:chOff x="3636526" y="1674622"/>
              <a:chExt cx="1405450" cy="1793175"/>
            </a:xfrm>
          </p:grpSpPr>
          <p:sp>
            <p:nvSpPr>
              <p:cNvPr id="32" name="Google Shape;32;p4"/>
              <p:cNvSpPr/>
              <p:nvPr/>
            </p:nvSpPr>
            <p:spPr>
              <a:xfrm>
                <a:off x="3636526" y="1674622"/>
                <a:ext cx="1405450" cy="1405454"/>
              </a:xfrm>
              <a:custGeom>
                <a:avLst/>
                <a:gdLst/>
                <a:ahLst/>
                <a:cxnLst/>
                <a:rect l="l" t="t" r="r" b="b"/>
                <a:pathLst>
                  <a:path w="596" h="596" extrusionOk="0">
                    <a:moveTo>
                      <a:pt x="299" y="596"/>
                    </a:moveTo>
                    <a:lnTo>
                      <a:pt x="0" y="299"/>
                    </a:lnTo>
                    <a:lnTo>
                      <a:pt x="299" y="0"/>
                    </a:lnTo>
                    <a:lnTo>
                      <a:pt x="596" y="299"/>
                    </a:lnTo>
                    <a:lnTo>
                      <a:pt x="299" y="596"/>
                    </a:lnTo>
                    <a:close/>
                    <a:moveTo>
                      <a:pt x="14" y="299"/>
                    </a:moveTo>
                    <a:lnTo>
                      <a:pt x="299" y="585"/>
                    </a:lnTo>
                    <a:lnTo>
                      <a:pt x="582" y="299"/>
                    </a:lnTo>
                    <a:lnTo>
                      <a:pt x="299" y="14"/>
                    </a:lnTo>
                    <a:lnTo>
                      <a:pt x="14" y="2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4"/>
              <p:cNvSpPr/>
              <p:nvPr/>
            </p:nvSpPr>
            <p:spPr>
              <a:xfrm>
                <a:off x="3692175" y="2526897"/>
                <a:ext cx="992776" cy="940900"/>
              </a:xfrm>
              <a:custGeom>
                <a:avLst/>
                <a:gdLst/>
                <a:ahLst/>
                <a:cxnLst/>
                <a:rect l="l" t="t" r="r" b="b"/>
                <a:pathLst>
                  <a:path w="177" h="168" extrusionOk="0">
                    <a:moveTo>
                      <a:pt x="82" y="168"/>
                    </a:moveTo>
                    <a:cubicBezTo>
                      <a:pt x="81" y="168"/>
                      <a:pt x="81" y="167"/>
                      <a:pt x="80" y="167"/>
                    </a:cubicBezTo>
                    <a:cubicBezTo>
                      <a:pt x="79" y="166"/>
                      <a:pt x="79" y="166"/>
                      <a:pt x="79" y="166"/>
                    </a:cubicBezTo>
                    <a:cubicBezTo>
                      <a:pt x="78" y="165"/>
                      <a:pt x="78" y="163"/>
                      <a:pt x="79" y="163"/>
                    </a:cubicBezTo>
                    <a:cubicBezTo>
                      <a:pt x="80" y="162"/>
                      <a:pt x="81" y="162"/>
                      <a:pt x="82" y="163"/>
                    </a:cubicBezTo>
                    <a:cubicBezTo>
                      <a:pt x="83" y="164"/>
                      <a:pt x="83" y="164"/>
                      <a:pt x="83" y="164"/>
                    </a:cubicBezTo>
                    <a:cubicBezTo>
                      <a:pt x="84" y="165"/>
                      <a:pt x="84" y="166"/>
                      <a:pt x="83" y="167"/>
                    </a:cubicBezTo>
                    <a:cubicBezTo>
                      <a:pt x="83" y="167"/>
                      <a:pt x="82" y="168"/>
                      <a:pt x="82" y="168"/>
                    </a:cubicBezTo>
                    <a:close/>
                    <a:moveTo>
                      <a:pt x="96" y="166"/>
                    </a:moveTo>
                    <a:cubicBezTo>
                      <a:pt x="95" y="166"/>
                      <a:pt x="95" y="166"/>
                      <a:pt x="94" y="166"/>
                    </a:cubicBezTo>
                    <a:cubicBezTo>
                      <a:pt x="94" y="165"/>
                      <a:pt x="94" y="164"/>
                      <a:pt x="94" y="163"/>
                    </a:cubicBezTo>
                    <a:cubicBezTo>
                      <a:pt x="96" y="162"/>
                      <a:pt x="96" y="162"/>
                      <a:pt x="96" y="162"/>
                    </a:cubicBezTo>
                    <a:cubicBezTo>
                      <a:pt x="97" y="161"/>
                      <a:pt x="98" y="161"/>
                      <a:pt x="99" y="162"/>
                    </a:cubicBezTo>
                    <a:cubicBezTo>
                      <a:pt x="99" y="162"/>
                      <a:pt x="99" y="164"/>
                      <a:pt x="99" y="164"/>
                    </a:cubicBezTo>
                    <a:cubicBezTo>
                      <a:pt x="97" y="166"/>
                      <a:pt x="97" y="166"/>
                      <a:pt x="97" y="166"/>
                    </a:cubicBezTo>
                    <a:cubicBezTo>
                      <a:pt x="97" y="166"/>
                      <a:pt x="96" y="166"/>
                      <a:pt x="96" y="166"/>
                    </a:cubicBezTo>
                    <a:close/>
                    <a:moveTo>
                      <a:pt x="66" y="152"/>
                    </a:moveTo>
                    <a:cubicBezTo>
                      <a:pt x="66" y="152"/>
                      <a:pt x="65" y="152"/>
                      <a:pt x="65" y="151"/>
                    </a:cubicBezTo>
                    <a:cubicBezTo>
                      <a:pt x="63" y="150"/>
                      <a:pt x="63" y="150"/>
                      <a:pt x="63" y="150"/>
                    </a:cubicBezTo>
                    <a:cubicBezTo>
                      <a:pt x="63" y="149"/>
                      <a:pt x="63" y="148"/>
                      <a:pt x="63" y="147"/>
                    </a:cubicBezTo>
                    <a:cubicBezTo>
                      <a:pt x="64" y="146"/>
                      <a:pt x="65" y="146"/>
                      <a:pt x="66" y="147"/>
                    </a:cubicBezTo>
                    <a:cubicBezTo>
                      <a:pt x="68" y="149"/>
                      <a:pt x="68" y="149"/>
                      <a:pt x="68" y="149"/>
                    </a:cubicBezTo>
                    <a:cubicBezTo>
                      <a:pt x="68" y="149"/>
                      <a:pt x="68" y="151"/>
                      <a:pt x="68" y="151"/>
                    </a:cubicBezTo>
                    <a:cubicBezTo>
                      <a:pt x="67" y="152"/>
                      <a:pt x="67" y="152"/>
                      <a:pt x="66" y="152"/>
                    </a:cubicBezTo>
                    <a:close/>
                    <a:moveTo>
                      <a:pt x="111" y="151"/>
                    </a:moveTo>
                    <a:cubicBezTo>
                      <a:pt x="111" y="151"/>
                      <a:pt x="110" y="151"/>
                      <a:pt x="110" y="150"/>
                    </a:cubicBezTo>
                    <a:cubicBezTo>
                      <a:pt x="109" y="150"/>
                      <a:pt x="109" y="148"/>
                      <a:pt x="110" y="147"/>
                    </a:cubicBezTo>
                    <a:cubicBezTo>
                      <a:pt x="111" y="146"/>
                      <a:pt x="111" y="146"/>
                      <a:pt x="111" y="146"/>
                    </a:cubicBezTo>
                    <a:cubicBezTo>
                      <a:pt x="112" y="145"/>
                      <a:pt x="113" y="145"/>
                      <a:pt x="114" y="146"/>
                    </a:cubicBezTo>
                    <a:cubicBezTo>
                      <a:pt x="115" y="147"/>
                      <a:pt x="115" y="148"/>
                      <a:pt x="114" y="149"/>
                    </a:cubicBezTo>
                    <a:cubicBezTo>
                      <a:pt x="113" y="150"/>
                      <a:pt x="113" y="150"/>
                      <a:pt x="113" y="150"/>
                    </a:cubicBezTo>
                    <a:cubicBezTo>
                      <a:pt x="112" y="151"/>
                      <a:pt x="112" y="151"/>
                      <a:pt x="111" y="151"/>
                    </a:cubicBezTo>
                    <a:close/>
                    <a:moveTo>
                      <a:pt x="51" y="136"/>
                    </a:moveTo>
                    <a:cubicBezTo>
                      <a:pt x="50" y="136"/>
                      <a:pt x="50" y="136"/>
                      <a:pt x="49" y="136"/>
                    </a:cubicBezTo>
                    <a:cubicBezTo>
                      <a:pt x="48" y="134"/>
                      <a:pt x="48" y="134"/>
                      <a:pt x="48" y="134"/>
                    </a:cubicBezTo>
                    <a:cubicBezTo>
                      <a:pt x="47" y="134"/>
                      <a:pt x="47" y="132"/>
                      <a:pt x="48" y="132"/>
                    </a:cubicBezTo>
                    <a:cubicBezTo>
                      <a:pt x="49" y="131"/>
                      <a:pt x="50" y="131"/>
                      <a:pt x="51" y="132"/>
                    </a:cubicBezTo>
                    <a:cubicBezTo>
                      <a:pt x="52" y="133"/>
                      <a:pt x="52" y="133"/>
                      <a:pt x="52" y="133"/>
                    </a:cubicBezTo>
                    <a:cubicBezTo>
                      <a:pt x="53" y="134"/>
                      <a:pt x="53" y="135"/>
                      <a:pt x="52" y="136"/>
                    </a:cubicBezTo>
                    <a:cubicBezTo>
                      <a:pt x="52" y="136"/>
                      <a:pt x="51" y="136"/>
                      <a:pt x="51" y="136"/>
                    </a:cubicBezTo>
                    <a:close/>
                    <a:moveTo>
                      <a:pt x="127" y="135"/>
                    </a:moveTo>
                    <a:cubicBezTo>
                      <a:pt x="126" y="135"/>
                      <a:pt x="126" y="135"/>
                      <a:pt x="126" y="135"/>
                    </a:cubicBezTo>
                    <a:cubicBezTo>
                      <a:pt x="125" y="134"/>
                      <a:pt x="125" y="133"/>
                      <a:pt x="126" y="132"/>
                    </a:cubicBezTo>
                    <a:cubicBezTo>
                      <a:pt x="127" y="131"/>
                      <a:pt x="127" y="131"/>
                      <a:pt x="127" y="131"/>
                    </a:cubicBezTo>
                    <a:cubicBezTo>
                      <a:pt x="128" y="130"/>
                      <a:pt x="129" y="130"/>
                      <a:pt x="130" y="131"/>
                    </a:cubicBezTo>
                    <a:cubicBezTo>
                      <a:pt x="131" y="131"/>
                      <a:pt x="131" y="133"/>
                      <a:pt x="130" y="133"/>
                    </a:cubicBezTo>
                    <a:cubicBezTo>
                      <a:pt x="128" y="135"/>
                      <a:pt x="128" y="135"/>
                      <a:pt x="128" y="135"/>
                    </a:cubicBezTo>
                    <a:cubicBezTo>
                      <a:pt x="128" y="135"/>
                      <a:pt x="128" y="135"/>
                      <a:pt x="127" y="135"/>
                    </a:cubicBezTo>
                    <a:close/>
                    <a:moveTo>
                      <a:pt x="35" y="121"/>
                    </a:moveTo>
                    <a:cubicBezTo>
                      <a:pt x="35" y="121"/>
                      <a:pt x="34" y="121"/>
                      <a:pt x="34" y="120"/>
                    </a:cubicBezTo>
                    <a:cubicBezTo>
                      <a:pt x="32" y="119"/>
                      <a:pt x="32" y="119"/>
                      <a:pt x="32" y="119"/>
                    </a:cubicBezTo>
                    <a:cubicBezTo>
                      <a:pt x="31" y="118"/>
                      <a:pt x="31" y="117"/>
                      <a:pt x="32" y="116"/>
                    </a:cubicBezTo>
                    <a:cubicBezTo>
                      <a:pt x="33" y="115"/>
                      <a:pt x="34" y="115"/>
                      <a:pt x="35" y="116"/>
                    </a:cubicBezTo>
                    <a:cubicBezTo>
                      <a:pt x="36" y="117"/>
                      <a:pt x="36" y="117"/>
                      <a:pt x="36" y="117"/>
                    </a:cubicBezTo>
                    <a:cubicBezTo>
                      <a:pt x="37" y="118"/>
                      <a:pt x="37" y="119"/>
                      <a:pt x="36" y="120"/>
                    </a:cubicBezTo>
                    <a:cubicBezTo>
                      <a:pt x="36" y="121"/>
                      <a:pt x="36" y="121"/>
                      <a:pt x="35" y="121"/>
                    </a:cubicBezTo>
                    <a:close/>
                    <a:moveTo>
                      <a:pt x="143" y="120"/>
                    </a:moveTo>
                    <a:cubicBezTo>
                      <a:pt x="142" y="120"/>
                      <a:pt x="142" y="120"/>
                      <a:pt x="141" y="119"/>
                    </a:cubicBezTo>
                    <a:cubicBezTo>
                      <a:pt x="140" y="118"/>
                      <a:pt x="140" y="117"/>
                      <a:pt x="141" y="116"/>
                    </a:cubicBezTo>
                    <a:cubicBezTo>
                      <a:pt x="143" y="115"/>
                      <a:pt x="143" y="115"/>
                      <a:pt x="143" y="115"/>
                    </a:cubicBezTo>
                    <a:cubicBezTo>
                      <a:pt x="143" y="114"/>
                      <a:pt x="145" y="114"/>
                      <a:pt x="145" y="115"/>
                    </a:cubicBezTo>
                    <a:cubicBezTo>
                      <a:pt x="146" y="116"/>
                      <a:pt x="146" y="117"/>
                      <a:pt x="145" y="118"/>
                    </a:cubicBezTo>
                    <a:cubicBezTo>
                      <a:pt x="144" y="119"/>
                      <a:pt x="144" y="119"/>
                      <a:pt x="144" y="119"/>
                    </a:cubicBezTo>
                    <a:cubicBezTo>
                      <a:pt x="144" y="120"/>
                      <a:pt x="143" y="120"/>
                      <a:pt x="143" y="120"/>
                    </a:cubicBezTo>
                    <a:close/>
                    <a:moveTo>
                      <a:pt x="20" y="105"/>
                    </a:moveTo>
                    <a:cubicBezTo>
                      <a:pt x="19" y="105"/>
                      <a:pt x="18" y="105"/>
                      <a:pt x="18" y="105"/>
                    </a:cubicBezTo>
                    <a:cubicBezTo>
                      <a:pt x="17" y="103"/>
                      <a:pt x="17" y="103"/>
                      <a:pt x="17" y="103"/>
                    </a:cubicBezTo>
                    <a:cubicBezTo>
                      <a:pt x="16" y="103"/>
                      <a:pt x="16" y="101"/>
                      <a:pt x="17" y="100"/>
                    </a:cubicBezTo>
                    <a:cubicBezTo>
                      <a:pt x="17" y="100"/>
                      <a:pt x="19" y="100"/>
                      <a:pt x="20" y="100"/>
                    </a:cubicBezTo>
                    <a:cubicBezTo>
                      <a:pt x="21" y="102"/>
                      <a:pt x="21" y="102"/>
                      <a:pt x="21" y="102"/>
                    </a:cubicBezTo>
                    <a:cubicBezTo>
                      <a:pt x="22" y="103"/>
                      <a:pt x="22" y="104"/>
                      <a:pt x="21" y="105"/>
                    </a:cubicBezTo>
                    <a:cubicBezTo>
                      <a:pt x="21" y="105"/>
                      <a:pt x="20" y="105"/>
                      <a:pt x="20" y="105"/>
                    </a:cubicBezTo>
                    <a:close/>
                    <a:moveTo>
                      <a:pt x="158" y="104"/>
                    </a:moveTo>
                    <a:cubicBezTo>
                      <a:pt x="158" y="104"/>
                      <a:pt x="157" y="104"/>
                      <a:pt x="157" y="104"/>
                    </a:cubicBezTo>
                    <a:cubicBezTo>
                      <a:pt x="156" y="103"/>
                      <a:pt x="156" y="102"/>
                      <a:pt x="157" y="101"/>
                    </a:cubicBezTo>
                    <a:cubicBezTo>
                      <a:pt x="158" y="99"/>
                      <a:pt x="158" y="99"/>
                      <a:pt x="158" y="99"/>
                    </a:cubicBezTo>
                    <a:cubicBezTo>
                      <a:pt x="159" y="99"/>
                      <a:pt x="160" y="99"/>
                      <a:pt x="161" y="99"/>
                    </a:cubicBezTo>
                    <a:cubicBezTo>
                      <a:pt x="162" y="100"/>
                      <a:pt x="162" y="101"/>
                      <a:pt x="161" y="102"/>
                    </a:cubicBezTo>
                    <a:cubicBezTo>
                      <a:pt x="160" y="104"/>
                      <a:pt x="160" y="104"/>
                      <a:pt x="160" y="104"/>
                    </a:cubicBezTo>
                    <a:cubicBezTo>
                      <a:pt x="159" y="104"/>
                      <a:pt x="159" y="104"/>
                      <a:pt x="158" y="104"/>
                    </a:cubicBezTo>
                    <a:close/>
                    <a:moveTo>
                      <a:pt x="4" y="90"/>
                    </a:moveTo>
                    <a:cubicBezTo>
                      <a:pt x="3" y="90"/>
                      <a:pt x="3" y="90"/>
                      <a:pt x="3" y="89"/>
                    </a:cubicBezTo>
                    <a:cubicBezTo>
                      <a:pt x="1" y="88"/>
                      <a:pt x="1" y="88"/>
                      <a:pt x="1" y="88"/>
                    </a:cubicBezTo>
                    <a:cubicBezTo>
                      <a:pt x="0" y="87"/>
                      <a:pt x="0" y="86"/>
                      <a:pt x="1" y="85"/>
                    </a:cubicBezTo>
                    <a:cubicBezTo>
                      <a:pt x="2" y="84"/>
                      <a:pt x="3" y="84"/>
                      <a:pt x="4" y="85"/>
                    </a:cubicBezTo>
                    <a:cubicBezTo>
                      <a:pt x="5" y="86"/>
                      <a:pt x="5" y="86"/>
                      <a:pt x="5" y="86"/>
                    </a:cubicBezTo>
                    <a:cubicBezTo>
                      <a:pt x="6" y="87"/>
                      <a:pt x="6" y="88"/>
                      <a:pt x="5" y="89"/>
                    </a:cubicBezTo>
                    <a:cubicBezTo>
                      <a:pt x="5" y="90"/>
                      <a:pt x="4" y="90"/>
                      <a:pt x="4" y="90"/>
                    </a:cubicBezTo>
                    <a:close/>
                    <a:moveTo>
                      <a:pt x="174" y="89"/>
                    </a:moveTo>
                    <a:cubicBezTo>
                      <a:pt x="173" y="89"/>
                      <a:pt x="173" y="88"/>
                      <a:pt x="172" y="88"/>
                    </a:cubicBezTo>
                    <a:cubicBezTo>
                      <a:pt x="171" y="87"/>
                      <a:pt x="171" y="86"/>
                      <a:pt x="172" y="85"/>
                    </a:cubicBezTo>
                    <a:cubicBezTo>
                      <a:pt x="174" y="84"/>
                      <a:pt x="174" y="84"/>
                      <a:pt x="174" y="84"/>
                    </a:cubicBezTo>
                    <a:cubicBezTo>
                      <a:pt x="174" y="83"/>
                      <a:pt x="176" y="83"/>
                      <a:pt x="176" y="84"/>
                    </a:cubicBezTo>
                    <a:cubicBezTo>
                      <a:pt x="177" y="85"/>
                      <a:pt x="177" y="86"/>
                      <a:pt x="176" y="87"/>
                    </a:cubicBezTo>
                    <a:cubicBezTo>
                      <a:pt x="175" y="88"/>
                      <a:pt x="175" y="88"/>
                      <a:pt x="175" y="88"/>
                    </a:cubicBezTo>
                    <a:cubicBezTo>
                      <a:pt x="175" y="88"/>
                      <a:pt x="174" y="89"/>
                      <a:pt x="174" y="89"/>
                    </a:cubicBezTo>
                    <a:close/>
                    <a:moveTo>
                      <a:pt x="172" y="84"/>
                    </a:moveTo>
                    <a:cubicBezTo>
                      <a:pt x="171" y="84"/>
                      <a:pt x="170" y="84"/>
                      <a:pt x="170" y="83"/>
                    </a:cubicBezTo>
                    <a:cubicBezTo>
                      <a:pt x="169" y="82"/>
                      <a:pt x="169" y="82"/>
                      <a:pt x="169" y="82"/>
                    </a:cubicBezTo>
                    <a:cubicBezTo>
                      <a:pt x="168" y="81"/>
                      <a:pt x="168" y="80"/>
                      <a:pt x="169" y="79"/>
                    </a:cubicBezTo>
                    <a:cubicBezTo>
                      <a:pt x="169" y="78"/>
                      <a:pt x="171" y="78"/>
                      <a:pt x="172" y="79"/>
                    </a:cubicBezTo>
                    <a:cubicBezTo>
                      <a:pt x="173" y="80"/>
                      <a:pt x="173" y="80"/>
                      <a:pt x="173" y="80"/>
                    </a:cubicBezTo>
                    <a:cubicBezTo>
                      <a:pt x="174" y="81"/>
                      <a:pt x="174" y="82"/>
                      <a:pt x="173" y="83"/>
                    </a:cubicBezTo>
                    <a:cubicBezTo>
                      <a:pt x="173" y="84"/>
                      <a:pt x="172" y="84"/>
                      <a:pt x="172" y="84"/>
                    </a:cubicBezTo>
                    <a:close/>
                    <a:moveTo>
                      <a:pt x="15" y="74"/>
                    </a:moveTo>
                    <a:cubicBezTo>
                      <a:pt x="14" y="74"/>
                      <a:pt x="14" y="74"/>
                      <a:pt x="13" y="74"/>
                    </a:cubicBezTo>
                    <a:cubicBezTo>
                      <a:pt x="12" y="73"/>
                      <a:pt x="12" y="72"/>
                      <a:pt x="13" y="71"/>
                    </a:cubicBezTo>
                    <a:cubicBezTo>
                      <a:pt x="15" y="69"/>
                      <a:pt x="15" y="69"/>
                      <a:pt x="15" y="69"/>
                    </a:cubicBezTo>
                    <a:cubicBezTo>
                      <a:pt x="15" y="69"/>
                      <a:pt x="17" y="69"/>
                      <a:pt x="17" y="69"/>
                    </a:cubicBezTo>
                    <a:cubicBezTo>
                      <a:pt x="18" y="70"/>
                      <a:pt x="18" y="71"/>
                      <a:pt x="17" y="72"/>
                    </a:cubicBezTo>
                    <a:cubicBezTo>
                      <a:pt x="16" y="74"/>
                      <a:pt x="16" y="74"/>
                      <a:pt x="16" y="74"/>
                    </a:cubicBezTo>
                    <a:cubicBezTo>
                      <a:pt x="16" y="74"/>
                      <a:pt x="15" y="74"/>
                      <a:pt x="15" y="74"/>
                    </a:cubicBezTo>
                    <a:close/>
                    <a:moveTo>
                      <a:pt x="156" y="68"/>
                    </a:moveTo>
                    <a:cubicBezTo>
                      <a:pt x="155" y="68"/>
                      <a:pt x="155" y="68"/>
                      <a:pt x="155" y="68"/>
                    </a:cubicBezTo>
                    <a:cubicBezTo>
                      <a:pt x="153" y="66"/>
                      <a:pt x="153" y="66"/>
                      <a:pt x="153" y="66"/>
                    </a:cubicBezTo>
                    <a:cubicBezTo>
                      <a:pt x="152" y="65"/>
                      <a:pt x="152" y="64"/>
                      <a:pt x="153" y="63"/>
                    </a:cubicBezTo>
                    <a:cubicBezTo>
                      <a:pt x="154" y="63"/>
                      <a:pt x="155" y="63"/>
                      <a:pt x="156" y="63"/>
                    </a:cubicBezTo>
                    <a:cubicBezTo>
                      <a:pt x="157" y="65"/>
                      <a:pt x="157" y="65"/>
                      <a:pt x="157" y="65"/>
                    </a:cubicBezTo>
                    <a:cubicBezTo>
                      <a:pt x="158" y="66"/>
                      <a:pt x="158" y="67"/>
                      <a:pt x="157" y="68"/>
                    </a:cubicBezTo>
                    <a:cubicBezTo>
                      <a:pt x="157" y="68"/>
                      <a:pt x="156" y="68"/>
                      <a:pt x="156" y="68"/>
                    </a:cubicBezTo>
                    <a:close/>
                    <a:moveTo>
                      <a:pt x="30" y="59"/>
                    </a:moveTo>
                    <a:cubicBezTo>
                      <a:pt x="30" y="59"/>
                      <a:pt x="29" y="58"/>
                      <a:pt x="29" y="58"/>
                    </a:cubicBezTo>
                    <a:cubicBezTo>
                      <a:pt x="28" y="57"/>
                      <a:pt x="28" y="56"/>
                      <a:pt x="29" y="55"/>
                    </a:cubicBezTo>
                    <a:cubicBezTo>
                      <a:pt x="30" y="54"/>
                      <a:pt x="30" y="54"/>
                      <a:pt x="30" y="54"/>
                    </a:cubicBezTo>
                    <a:cubicBezTo>
                      <a:pt x="31" y="53"/>
                      <a:pt x="32" y="53"/>
                      <a:pt x="33" y="54"/>
                    </a:cubicBezTo>
                    <a:cubicBezTo>
                      <a:pt x="34" y="55"/>
                      <a:pt x="34" y="56"/>
                      <a:pt x="33" y="57"/>
                    </a:cubicBezTo>
                    <a:cubicBezTo>
                      <a:pt x="32" y="58"/>
                      <a:pt x="32" y="58"/>
                      <a:pt x="32" y="58"/>
                    </a:cubicBezTo>
                    <a:cubicBezTo>
                      <a:pt x="31" y="58"/>
                      <a:pt x="31" y="59"/>
                      <a:pt x="30" y="59"/>
                    </a:cubicBezTo>
                    <a:close/>
                    <a:moveTo>
                      <a:pt x="140" y="53"/>
                    </a:moveTo>
                    <a:cubicBezTo>
                      <a:pt x="140" y="53"/>
                      <a:pt x="139" y="52"/>
                      <a:pt x="139" y="52"/>
                    </a:cubicBezTo>
                    <a:cubicBezTo>
                      <a:pt x="138" y="51"/>
                      <a:pt x="138" y="51"/>
                      <a:pt x="138" y="51"/>
                    </a:cubicBezTo>
                    <a:cubicBezTo>
                      <a:pt x="137" y="50"/>
                      <a:pt x="137" y="49"/>
                      <a:pt x="138" y="48"/>
                    </a:cubicBezTo>
                    <a:cubicBezTo>
                      <a:pt x="138" y="47"/>
                      <a:pt x="140" y="47"/>
                      <a:pt x="140" y="48"/>
                    </a:cubicBezTo>
                    <a:cubicBezTo>
                      <a:pt x="142" y="49"/>
                      <a:pt x="142" y="49"/>
                      <a:pt x="142" y="49"/>
                    </a:cubicBezTo>
                    <a:cubicBezTo>
                      <a:pt x="143" y="50"/>
                      <a:pt x="143" y="51"/>
                      <a:pt x="142" y="52"/>
                    </a:cubicBezTo>
                    <a:cubicBezTo>
                      <a:pt x="141" y="52"/>
                      <a:pt x="141" y="53"/>
                      <a:pt x="140" y="53"/>
                    </a:cubicBezTo>
                    <a:close/>
                    <a:moveTo>
                      <a:pt x="46" y="43"/>
                    </a:moveTo>
                    <a:cubicBezTo>
                      <a:pt x="45" y="43"/>
                      <a:pt x="45" y="43"/>
                      <a:pt x="44" y="42"/>
                    </a:cubicBezTo>
                    <a:cubicBezTo>
                      <a:pt x="43" y="42"/>
                      <a:pt x="43" y="40"/>
                      <a:pt x="44" y="40"/>
                    </a:cubicBezTo>
                    <a:cubicBezTo>
                      <a:pt x="46" y="38"/>
                      <a:pt x="46" y="38"/>
                      <a:pt x="46" y="38"/>
                    </a:cubicBezTo>
                    <a:cubicBezTo>
                      <a:pt x="46" y="37"/>
                      <a:pt x="48" y="37"/>
                      <a:pt x="48" y="38"/>
                    </a:cubicBezTo>
                    <a:cubicBezTo>
                      <a:pt x="49" y="39"/>
                      <a:pt x="49" y="40"/>
                      <a:pt x="48" y="41"/>
                    </a:cubicBezTo>
                    <a:cubicBezTo>
                      <a:pt x="47" y="42"/>
                      <a:pt x="47" y="42"/>
                      <a:pt x="47" y="42"/>
                    </a:cubicBezTo>
                    <a:cubicBezTo>
                      <a:pt x="47" y="43"/>
                      <a:pt x="46" y="43"/>
                      <a:pt x="46" y="43"/>
                    </a:cubicBezTo>
                    <a:close/>
                    <a:moveTo>
                      <a:pt x="125" y="37"/>
                    </a:moveTo>
                    <a:cubicBezTo>
                      <a:pt x="124" y="37"/>
                      <a:pt x="124" y="37"/>
                      <a:pt x="123" y="36"/>
                    </a:cubicBezTo>
                    <a:cubicBezTo>
                      <a:pt x="122" y="35"/>
                      <a:pt x="122" y="35"/>
                      <a:pt x="122" y="35"/>
                    </a:cubicBezTo>
                    <a:cubicBezTo>
                      <a:pt x="121" y="34"/>
                      <a:pt x="121" y="33"/>
                      <a:pt x="122" y="32"/>
                    </a:cubicBezTo>
                    <a:cubicBezTo>
                      <a:pt x="123" y="31"/>
                      <a:pt x="124" y="31"/>
                      <a:pt x="125" y="32"/>
                    </a:cubicBezTo>
                    <a:cubicBezTo>
                      <a:pt x="126" y="34"/>
                      <a:pt x="126" y="34"/>
                      <a:pt x="126" y="34"/>
                    </a:cubicBezTo>
                    <a:cubicBezTo>
                      <a:pt x="127" y="34"/>
                      <a:pt x="127" y="36"/>
                      <a:pt x="126" y="36"/>
                    </a:cubicBezTo>
                    <a:cubicBezTo>
                      <a:pt x="126" y="37"/>
                      <a:pt x="125" y="37"/>
                      <a:pt x="125" y="37"/>
                    </a:cubicBezTo>
                    <a:close/>
                    <a:moveTo>
                      <a:pt x="61" y="28"/>
                    </a:moveTo>
                    <a:cubicBezTo>
                      <a:pt x="61" y="28"/>
                      <a:pt x="60" y="27"/>
                      <a:pt x="60" y="27"/>
                    </a:cubicBezTo>
                    <a:cubicBezTo>
                      <a:pt x="59" y="26"/>
                      <a:pt x="59" y="25"/>
                      <a:pt x="60" y="24"/>
                    </a:cubicBezTo>
                    <a:cubicBezTo>
                      <a:pt x="61" y="23"/>
                      <a:pt x="61" y="23"/>
                      <a:pt x="61" y="23"/>
                    </a:cubicBezTo>
                    <a:cubicBezTo>
                      <a:pt x="62" y="22"/>
                      <a:pt x="63" y="22"/>
                      <a:pt x="64" y="23"/>
                    </a:cubicBezTo>
                    <a:cubicBezTo>
                      <a:pt x="65" y="23"/>
                      <a:pt x="65" y="25"/>
                      <a:pt x="64" y="26"/>
                    </a:cubicBezTo>
                    <a:cubicBezTo>
                      <a:pt x="63" y="27"/>
                      <a:pt x="63" y="27"/>
                      <a:pt x="63" y="27"/>
                    </a:cubicBezTo>
                    <a:cubicBezTo>
                      <a:pt x="62" y="27"/>
                      <a:pt x="62" y="28"/>
                      <a:pt x="61" y="28"/>
                    </a:cubicBezTo>
                    <a:close/>
                    <a:moveTo>
                      <a:pt x="109" y="21"/>
                    </a:moveTo>
                    <a:cubicBezTo>
                      <a:pt x="109" y="21"/>
                      <a:pt x="108" y="21"/>
                      <a:pt x="108" y="21"/>
                    </a:cubicBezTo>
                    <a:cubicBezTo>
                      <a:pt x="106" y="19"/>
                      <a:pt x="106" y="19"/>
                      <a:pt x="106" y="19"/>
                    </a:cubicBezTo>
                    <a:cubicBezTo>
                      <a:pt x="106" y="19"/>
                      <a:pt x="106" y="17"/>
                      <a:pt x="106" y="17"/>
                    </a:cubicBezTo>
                    <a:cubicBezTo>
                      <a:pt x="107" y="16"/>
                      <a:pt x="109" y="16"/>
                      <a:pt x="109" y="17"/>
                    </a:cubicBezTo>
                    <a:cubicBezTo>
                      <a:pt x="111" y="18"/>
                      <a:pt x="111" y="18"/>
                      <a:pt x="111" y="18"/>
                    </a:cubicBezTo>
                    <a:cubicBezTo>
                      <a:pt x="111" y="19"/>
                      <a:pt x="111" y="20"/>
                      <a:pt x="111" y="21"/>
                    </a:cubicBezTo>
                    <a:cubicBezTo>
                      <a:pt x="110" y="21"/>
                      <a:pt x="110" y="21"/>
                      <a:pt x="109" y="21"/>
                    </a:cubicBezTo>
                    <a:close/>
                    <a:moveTo>
                      <a:pt x="77" y="12"/>
                    </a:moveTo>
                    <a:cubicBezTo>
                      <a:pt x="76" y="12"/>
                      <a:pt x="76" y="12"/>
                      <a:pt x="75" y="11"/>
                    </a:cubicBezTo>
                    <a:cubicBezTo>
                      <a:pt x="75" y="11"/>
                      <a:pt x="75" y="9"/>
                      <a:pt x="75" y="9"/>
                    </a:cubicBezTo>
                    <a:cubicBezTo>
                      <a:pt x="77" y="7"/>
                      <a:pt x="77" y="7"/>
                      <a:pt x="77" y="7"/>
                    </a:cubicBezTo>
                    <a:cubicBezTo>
                      <a:pt x="78" y="6"/>
                      <a:pt x="79" y="6"/>
                      <a:pt x="80" y="7"/>
                    </a:cubicBezTo>
                    <a:cubicBezTo>
                      <a:pt x="80" y="8"/>
                      <a:pt x="80" y="9"/>
                      <a:pt x="80" y="10"/>
                    </a:cubicBezTo>
                    <a:cubicBezTo>
                      <a:pt x="78" y="11"/>
                      <a:pt x="78" y="11"/>
                      <a:pt x="78" y="11"/>
                    </a:cubicBezTo>
                    <a:cubicBezTo>
                      <a:pt x="78" y="12"/>
                      <a:pt x="77" y="12"/>
                      <a:pt x="77" y="12"/>
                    </a:cubicBezTo>
                    <a:close/>
                    <a:moveTo>
                      <a:pt x="94" y="6"/>
                    </a:moveTo>
                    <a:cubicBezTo>
                      <a:pt x="93" y="6"/>
                      <a:pt x="93" y="6"/>
                      <a:pt x="92" y="5"/>
                    </a:cubicBezTo>
                    <a:cubicBezTo>
                      <a:pt x="91" y="4"/>
                      <a:pt x="91" y="4"/>
                      <a:pt x="91" y="4"/>
                    </a:cubicBezTo>
                    <a:cubicBezTo>
                      <a:pt x="90" y="3"/>
                      <a:pt x="90" y="2"/>
                      <a:pt x="91" y="1"/>
                    </a:cubicBezTo>
                    <a:cubicBezTo>
                      <a:pt x="92" y="0"/>
                      <a:pt x="93" y="0"/>
                      <a:pt x="94" y="1"/>
                    </a:cubicBezTo>
                    <a:cubicBezTo>
                      <a:pt x="95" y="3"/>
                      <a:pt x="95" y="3"/>
                      <a:pt x="95" y="3"/>
                    </a:cubicBezTo>
                    <a:cubicBezTo>
                      <a:pt x="96" y="3"/>
                      <a:pt x="96" y="5"/>
                      <a:pt x="95" y="5"/>
                    </a:cubicBezTo>
                    <a:cubicBezTo>
                      <a:pt x="95" y="6"/>
                      <a:pt x="94" y="6"/>
                      <a:pt x="94"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4" name="Google Shape;34;p4"/>
            <p:cNvGrpSpPr/>
            <p:nvPr/>
          </p:nvGrpSpPr>
          <p:grpSpPr>
            <a:xfrm flipH="1">
              <a:off x="7969136" y="87508"/>
              <a:ext cx="923269" cy="903991"/>
              <a:chOff x="-84251" y="-91825"/>
              <a:chExt cx="985451" cy="964875"/>
            </a:xfrm>
          </p:grpSpPr>
          <p:sp>
            <p:nvSpPr>
              <p:cNvPr id="35" name="Google Shape;35;p4"/>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4"/>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a:spLocks noGrp="1"/>
          </p:cNvSpPr>
          <p:nvPr>
            <p:ph type="pic" idx="2"/>
          </p:nvPr>
        </p:nvSpPr>
        <p:spPr>
          <a:xfrm>
            <a:off x="0" y="3207925"/>
            <a:ext cx="9144000" cy="1935900"/>
          </a:xfrm>
          <a:prstGeom prst="rect">
            <a:avLst/>
          </a:prstGeom>
          <a:noFill/>
          <a:ln>
            <a:noFill/>
          </a:ln>
        </p:spPr>
      </p:sp>
      <p:sp>
        <p:nvSpPr>
          <p:cNvPr id="39" name="Google Shape;3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5"/>
          <p:cNvSpPr txBox="1">
            <a:spLocks noGrp="1"/>
          </p:cNvSpPr>
          <p:nvPr>
            <p:ph type="subTitle" idx="1"/>
          </p:nvPr>
        </p:nvSpPr>
        <p:spPr>
          <a:xfrm>
            <a:off x="4914383" y="1736175"/>
            <a:ext cx="3513000" cy="123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1" name="Google Shape;41;p5"/>
          <p:cNvSpPr txBox="1">
            <a:spLocks noGrp="1"/>
          </p:cNvSpPr>
          <p:nvPr>
            <p:ph type="subTitle" idx="3"/>
          </p:nvPr>
        </p:nvSpPr>
        <p:spPr>
          <a:xfrm>
            <a:off x="716625" y="1736175"/>
            <a:ext cx="3513000" cy="123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2" name="Google Shape;42;p5"/>
          <p:cNvSpPr txBox="1">
            <a:spLocks noGrp="1"/>
          </p:cNvSpPr>
          <p:nvPr>
            <p:ph type="subTitle" idx="4"/>
          </p:nvPr>
        </p:nvSpPr>
        <p:spPr>
          <a:xfrm>
            <a:off x="716612" y="1253475"/>
            <a:ext cx="35130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43" name="Google Shape;43;p5"/>
          <p:cNvSpPr txBox="1">
            <a:spLocks noGrp="1"/>
          </p:cNvSpPr>
          <p:nvPr>
            <p:ph type="subTitle" idx="5"/>
          </p:nvPr>
        </p:nvSpPr>
        <p:spPr>
          <a:xfrm>
            <a:off x="4914380" y="1253475"/>
            <a:ext cx="35130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2"/>
                </a:solidFill>
                <a:latin typeface="Source Sans 3"/>
                <a:ea typeface="Source Sans 3"/>
                <a:cs typeface="Source Sans 3"/>
                <a:sym typeface="Source Sans 3"/>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grpSp>
        <p:nvGrpSpPr>
          <p:cNvPr id="44" name="Google Shape;44;p5"/>
          <p:cNvGrpSpPr/>
          <p:nvPr/>
        </p:nvGrpSpPr>
        <p:grpSpPr>
          <a:xfrm flipH="1">
            <a:off x="8423988" y="4323"/>
            <a:ext cx="1333583" cy="1070362"/>
            <a:chOff x="4137647" y="1609863"/>
            <a:chExt cx="2427345" cy="1948239"/>
          </a:xfrm>
        </p:grpSpPr>
        <p:sp>
          <p:nvSpPr>
            <p:cNvPr id="45" name="Google Shape;45;p5"/>
            <p:cNvSpPr/>
            <p:nvPr/>
          </p:nvSpPr>
          <p:spPr>
            <a:xfrm>
              <a:off x="4137647" y="1609863"/>
              <a:ext cx="1743075" cy="1741488"/>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5"/>
            <p:cNvSpPr/>
            <p:nvPr/>
          </p:nvSpPr>
          <p:spPr>
            <a:xfrm rot="5400000">
              <a:off x="4763242" y="1756351"/>
              <a:ext cx="1803300" cy="1800202"/>
            </a:xfrm>
            <a:custGeom>
              <a:avLst/>
              <a:gdLst/>
              <a:ahLst/>
              <a:cxnLst/>
              <a:rect l="l" t="t" r="r" b="b"/>
              <a:pathLst>
                <a:path w="1739" h="1736" extrusionOk="0">
                  <a:moveTo>
                    <a:pt x="865" y="1736"/>
                  </a:moveTo>
                  <a:lnTo>
                    <a:pt x="0" y="869"/>
                  </a:lnTo>
                  <a:lnTo>
                    <a:pt x="869" y="0"/>
                  </a:lnTo>
                  <a:lnTo>
                    <a:pt x="1739" y="869"/>
                  </a:lnTo>
                  <a:lnTo>
                    <a:pt x="1333" y="1276"/>
                  </a:lnTo>
                  <a:lnTo>
                    <a:pt x="1325" y="1268"/>
                  </a:lnTo>
                  <a:lnTo>
                    <a:pt x="1724" y="869"/>
                  </a:lnTo>
                  <a:lnTo>
                    <a:pt x="869" y="14"/>
                  </a:lnTo>
                  <a:lnTo>
                    <a:pt x="12" y="869"/>
                  </a:lnTo>
                  <a:lnTo>
                    <a:pt x="872" y="1729"/>
                  </a:lnTo>
                  <a:lnTo>
                    <a:pt x="865" y="1736"/>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p:nvPr/>
        </p:nvSpPr>
        <p:spPr>
          <a:xfrm>
            <a:off x="-19975" y="4776525"/>
            <a:ext cx="9183900" cy="461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nvGrpSpPr>
          <p:cNvPr id="49" name="Google Shape;49;p6"/>
          <p:cNvGrpSpPr/>
          <p:nvPr/>
        </p:nvGrpSpPr>
        <p:grpSpPr>
          <a:xfrm>
            <a:off x="-275812" y="44128"/>
            <a:ext cx="10043208" cy="990734"/>
            <a:chOff x="-275812" y="44128"/>
            <a:chExt cx="10043208" cy="990734"/>
          </a:xfrm>
        </p:grpSpPr>
        <p:grpSp>
          <p:nvGrpSpPr>
            <p:cNvPr id="50" name="Google Shape;50;p6"/>
            <p:cNvGrpSpPr/>
            <p:nvPr/>
          </p:nvGrpSpPr>
          <p:grpSpPr>
            <a:xfrm>
              <a:off x="8430776" y="61110"/>
              <a:ext cx="1336620" cy="956773"/>
              <a:chOff x="8430776" y="102923"/>
              <a:chExt cx="1336620" cy="956773"/>
            </a:xfrm>
          </p:grpSpPr>
          <p:sp>
            <p:nvSpPr>
              <p:cNvPr id="51" name="Google Shape;51;p6"/>
              <p:cNvSpPr/>
              <p:nvPr/>
            </p:nvSpPr>
            <p:spPr>
              <a:xfrm flipH="1">
                <a:off x="8430776" y="102923"/>
                <a:ext cx="957645" cy="956773"/>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6"/>
              <p:cNvSpPr/>
              <p:nvPr/>
            </p:nvSpPr>
            <p:spPr>
              <a:xfrm flipH="1">
                <a:off x="8809751" y="102923"/>
                <a:ext cx="957645" cy="956773"/>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 name="Google Shape;53;p6"/>
            <p:cNvSpPr/>
            <p:nvPr/>
          </p:nvSpPr>
          <p:spPr>
            <a:xfrm rot="-5400000" flipH="1">
              <a:off x="-276665" y="44980"/>
              <a:ext cx="990734" cy="989030"/>
            </a:xfrm>
            <a:custGeom>
              <a:avLst/>
              <a:gdLst/>
              <a:ahLst/>
              <a:cxnLst/>
              <a:rect l="l" t="t" r="r" b="b"/>
              <a:pathLst>
                <a:path w="1739" h="1736" extrusionOk="0">
                  <a:moveTo>
                    <a:pt x="865" y="1736"/>
                  </a:moveTo>
                  <a:lnTo>
                    <a:pt x="0" y="869"/>
                  </a:lnTo>
                  <a:lnTo>
                    <a:pt x="869" y="0"/>
                  </a:lnTo>
                  <a:lnTo>
                    <a:pt x="1739" y="869"/>
                  </a:lnTo>
                  <a:lnTo>
                    <a:pt x="1333" y="1276"/>
                  </a:lnTo>
                  <a:lnTo>
                    <a:pt x="1325" y="1268"/>
                  </a:lnTo>
                  <a:lnTo>
                    <a:pt x="1724" y="869"/>
                  </a:lnTo>
                  <a:lnTo>
                    <a:pt x="869" y="14"/>
                  </a:lnTo>
                  <a:lnTo>
                    <a:pt x="12" y="869"/>
                  </a:lnTo>
                  <a:lnTo>
                    <a:pt x="872" y="1729"/>
                  </a:lnTo>
                  <a:lnTo>
                    <a:pt x="865" y="1736"/>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4" name="Google Shape;5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grpSp>
        <p:nvGrpSpPr>
          <p:cNvPr id="66" name="Google Shape;66;p8"/>
          <p:cNvGrpSpPr/>
          <p:nvPr/>
        </p:nvGrpSpPr>
        <p:grpSpPr>
          <a:xfrm>
            <a:off x="-933178" y="-118858"/>
            <a:ext cx="10700574" cy="5898171"/>
            <a:chOff x="-933178" y="-118858"/>
            <a:chExt cx="10700574" cy="5898171"/>
          </a:xfrm>
        </p:grpSpPr>
        <p:sp>
          <p:nvSpPr>
            <p:cNvPr id="67" name="Google Shape;67;p8"/>
            <p:cNvSpPr/>
            <p:nvPr/>
          </p:nvSpPr>
          <p:spPr>
            <a:xfrm>
              <a:off x="8356428" y="-118858"/>
              <a:ext cx="1032022" cy="1032025"/>
            </a:xfrm>
            <a:custGeom>
              <a:avLst/>
              <a:gdLst/>
              <a:ahLst/>
              <a:cxnLst/>
              <a:rect l="l" t="t" r="r" b="b"/>
              <a:pathLst>
                <a:path w="596" h="596" extrusionOk="0">
                  <a:moveTo>
                    <a:pt x="299" y="596"/>
                  </a:moveTo>
                  <a:lnTo>
                    <a:pt x="0" y="299"/>
                  </a:lnTo>
                  <a:lnTo>
                    <a:pt x="299" y="0"/>
                  </a:lnTo>
                  <a:lnTo>
                    <a:pt x="596" y="299"/>
                  </a:lnTo>
                  <a:lnTo>
                    <a:pt x="299" y="596"/>
                  </a:lnTo>
                  <a:close/>
                  <a:moveTo>
                    <a:pt x="14" y="299"/>
                  </a:moveTo>
                  <a:lnTo>
                    <a:pt x="299" y="585"/>
                  </a:lnTo>
                  <a:lnTo>
                    <a:pt x="582" y="299"/>
                  </a:lnTo>
                  <a:lnTo>
                    <a:pt x="299" y="14"/>
                  </a:lnTo>
                  <a:lnTo>
                    <a:pt x="14" y="2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8"/>
            <p:cNvSpPr/>
            <p:nvPr/>
          </p:nvSpPr>
          <p:spPr>
            <a:xfrm>
              <a:off x="8397290" y="506967"/>
              <a:ext cx="728995" cy="690903"/>
            </a:xfrm>
            <a:custGeom>
              <a:avLst/>
              <a:gdLst/>
              <a:ahLst/>
              <a:cxnLst/>
              <a:rect l="l" t="t" r="r" b="b"/>
              <a:pathLst>
                <a:path w="177" h="168" extrusionOk="0">
                  <a:moveTo>
                    <a:pt x="82" y="168"/>
                  </a:moveTo>
                  <a:cubicBezTo>
                    <a:pt x="81" y="168"/>
                    <a:pt x="81" y="167"/>
                    <a:pt x="80" y="167"/>
                  </a:cubicBezTo>
                  <a:cubicBezTo>
                    <a:pt x="79" y="166"/>
                    <a:pt x="79" y="166"/>
                    <a:pt x="79" y="166"/>
                  </a:cubicBezTo>
                  <a:cubicBezTo>
                    <a:pt x="78" y="165"/>
                    <a:pt x="78" y="163"/>
                    <a:pt x="79" y="163"/>
                  </a:cubicBezTo>
                  <a:cubicBezTo>
                    <a:pt x="80" y="162"/>
                    <a:pt x="81" y="162"/>
                    <a:pt x="82" y="163"/>
                  </a:cubicBezTo>
                  <a:cubicBezTo>
                    <a:pt x="83" y="164"/>
                    <a:pt x="83" y="164"/>
                    <a:pt x="83" y="164"/>
                  </a:cubicBezTo>
                  <a:cubicBezTo>
                    <a:pt x="84" y="165"/>
                    <a:pt x="84" y="166"/>
                    <a:pt x="83" y="167"/>
                  </a:cubicBezTo>
                  <a:cubicBezTo>
                    <a:pt x="83" y="167"/>
                    <a:pt x="82" y="168"/>
                    <a:pt x="82" y="168"/>
                  </a:cubicBezTo>
                  <a:close/>
                  <a:moveTo>
                    <a:pt x="96" y="166"/>
                  </a:moveTo>
                  <a:cubicBezTo>
                    <a:pt x="95" y="166"/>
                    <a:pt x="95" y="166"/>
                    <a:pt x="94" y="166"/>
                  </a:cubicBezTo>
                  <a:cubicBezTo>
                    <a:pt x="94" y="165"/>
                    <a:pt x="94" y="164"/>
                    <a:pt x="94" y="163"/>
                  </a:cubicBezTo>
                  <a:cubicBezTo>
                    <a:pt x="96" y="162"/>
                    <a:pt x="96" y="162"/>
                    <a:pt x="96" y="162"/>
                  </a:cubicBezTo>
                  <a:cubicBezTo>
                    <a:pt x="97" y="161"/>
                    <a:pt x="98" y="161"/>
                    <a:pt x="99" y="162"/>
                  </a:cubicBezTo>
                  <a:cubicBezTo>
                    <a:pt x="99" y="162"/>
                    <a:pt x="99" y="164"/>
                    <a:pt x="99" y="164"/>
                  </a:cubicBezTo>
                  <a:cubicBezTo>
                    <a:pt x="97" y="166"/>
                    <a:pt x="97" y="166"/>
                    <a:pt x="97" y="166"/>
                  </a:cubicBezTo>
                  <a:cubicBezTo>
                    <a:pt x="97" y="166"/>
                    <a:pt x="96" y="166"/>
                    <a:pt x="96" y="166"/>
                  </a:cubicBezTo>
                  <a:close/>
                  <a:moveTo>
                    <a:pt x="66" y="152"/>
                  </a:moveTo>
                  <a:cubicBezTo>
                    <a:pt x="66" y="152"/>
                    <a:pt x="65" y="152"/>
                    <a:pt x="65" y="151"/>
                  </a:cubicBezTo>
                  <a:cubicBezTo>
                    <a:pt x="63" y="150"/>
                    <a:pt x="63" y="150"/>
                    <a:pt x="63" y="150"/>
                  </a:cubicBezTo>
                  <a:cubicBezTo>
                    <a:pt x="63" y="149"/>
                    <a:pt x="63" y="148"/>
                    <a:pt x="63" y="147"/>
                  </a:cubicBezTo>
                  <a:cubicBezTo>
                    <a:pt x="64" y="146"/>
                    <a:pt x="65" y="146"/>
                    <a:pt x="66" y="147"/>
                  </a:cubicBezTo>
                  <a:cubicBezTo>
                    <a:pt x="68" y="149"/>
                    <a:pt x="68" y="149"/>
                    <a:pt x="68" y="149"/>
                  </a:cubicBezTo>
                  <a:cubicBezTo>
                    <a:pt x="68" y="149"/>
                    <a:pt x="68" y="151"/>
                    <a:pt x="68" y="151"/>
                  </a:cubicBezTo>
                  <a:cubicBezTo>
                    <a:pt x="67" y="152"/>
                    <a:pt x="67" y="152"/>
                    <a:pt x="66" y="152"/>
                  </a:cubicBezTo>
                  <a:close/>
                  <a:moveTo>
                    <a:pt x="111" y="151"/>
                  </a:moveTo>
                  <a:cubicBezTo>
                    <a:pt x="111" y="151"/>
                    <a:pt x="110" y="151"/>
                    <a:pt x="110" y="150"/>
                  </a:cubicBezTo>
                  <a:cubicBezTo>
                    <a:pt x="109" y="150"/>
                    <a:pt x="109" y="148"/>
                    <a:pt x="110" y="147"/>
                  </a:cubicBezTo>
                  <a:cubicBezTo>
                    <a:pt x="111" y="146"/>
                    <a:pt x="111" y="146"/>
                    <a:pt x="111" y="146"/>
                  </a:cubicBezTo>
                  <a:cubicBezTo>
                    <a:pt x="112" y="145"/>
                    <a:pt x="113" y="145"/>
                    <a:pt x="114" y="146"/>
                  </a:cubicBezTo>
                  <a:cubicBezTo>
                    <a:pt x="115" y="147"/>
                    <a:pt x="115" y="148"/>
                    <a:pt x="114" y="149"/>
                  </a:cubicBezTo>
                  <a:cubicBezTo>
                    <a:pt x="113" y="150"/>
                    <a:pt x="113" y="150"/>
                    <a:pt x="113" y="150"/>
                  </a:cubicBezTo>
                  <a:cubicBezTo>
                    <a:pt x="112" y="151"/>
                    <a:pt x="112" y="151"/>
                    <a:pt x="111" y="151"/>
                  </a:cubicBezTo>
                  <a:close/>
                  <a:moveTo>
                    <a:pt x="51" y="136"/>
                  </a:moveTo>
                  <a:cubicBezTo>
                    <a:pt x="50" y="136"/>
                    <a:pt x="50" y="136"/>
                    <a:pt x="49" y="136"/>
                  </a:cubicBezTo>
                  <a:cubicBezTo>
                    <a:pt x="48" y="134"/>
                    <a:pt x="48" y="134"/>
                    <a:pt x="48" y="134"/>
                  </a:cubicBezTo>
                  <a:cubicBezTo>
                    <a:pt x="47" y="134"/>
                    <a:pt x="47" y="132"/>
                    <a:pt x="48" y="132"/>
                  </a:cubicBezTo>
                  <a:cubicBezTo>
                    <a:pt x="49" y="131"/>
                    <a:pt x="50" y="131"/>
                    <a:pt x="51" y="132"/>
                  </a:cubicBezTo>
                  <a:cubicBezTo>
                    <a:pt x="52" y="133"/>
                    <a:pt x="52" y="133"/>
                    <a:pt x="52" y="133"/>
                  </a:cubicBezTo>
                  <a:cubicBezTo>
                    <a:pt x="53" y="134"/>
                    <a:pt x="53" y="135"/>
                    <a:pt x="52" y="136"/>
                  </a:cubicBezTo>
                  <a:cubicBezTo>
                    <a:pt x="52" y="136"/>
                    <a:pt x="51" y="136"/>
                    <a:pt x="51" y="136"/>
                  </a:cubicBezTo>
                  <a:close/>
                  <a:moveTo>
                    <a:pt x="127" y="135"/>
                  </a:moveTo>
                  <a:cubicBezTo>
                    <a:pt x="126" y="135"/>
                    <a:pt x="126" y="135"/>
                    <a:pt x="126" y="135"/>
                  </a:cubicBezTo>
                  <a:cubicBezTo>
                    <a:pt x="125" y="134"/>
                    <a:pt x="125" y="133"/>
                    <a:pt x="126" y="132"/>
                  </a:cubicBezTo>
                  <a:cubicBezTo>
                    <a:pt x="127" y="131"/>
                    <a:pt x="127" y="131"/>
                    <a:pt x="127" y="131"/>
                  </a:cubicBezTo>
                  <a:cubicBezTo>
                    <a:pt x="128" y="130"/>
                    <a:pt x="129" y="130"/>
                    <a:pt x="130" y="131"/>
                  </a:cubicBezTo>
                  <a:cubicBezTo>
                    <a:pt x="131" y="131"/>
                    <a:pt x="131" y="133"/>
                    <a:pt x="130" y="133"/>
                  </a:cubicBezTo>
                  <a:cubicBezTo>
                    <a:pt x="128" y="135"/>
                    <a:pt x="128" y="135"/>
                    <a:pt x="128" y="135"/>
                  </a:cubicBezTo>
                  <a:cubicBezTo>
                    <a:pt x="128" y="135"/>
                    <a:pt x="128" y="135"/>
                    <a:pt x="127" y="135"/>
                  </a:cubicBezTo>
                  <a:close/>
                  <a:moveTo>
                    <a:pt x="35" y="121"/>
                  </a:moveTo>
                  <a:cubicBezTo>
                    <a:pt x="35" y="121"/>
                    <a:pt x="34" y="121"/>
                    <a:pt x="34" y="120"/>
                  </a:cubicBezTo>
                  <a:cubicBezTo>
                    <a:pt x="32" y="119"/>
                    <a:pt x="32" y="119"/>
                    <a:pt x="32" y="119"/>
                  </a:cubicBezTo>
                  <a:cubicBezTo>
                    <a:pt x="31" y="118"/>
                    <a:pt x="31" y="117"/>
                    <a:pt x="32" y="116"/>
                  </a:cubicBezTo>
                  <a:cubicBezTo>
                    <a:pt x="33" y="115"/>
                    <a:pt x="34" y="115"/>
                    <a:pt x="35" y="116"/>
                  </a:cubicBezTo>
                  <a:cubicBezTo>
                    <a:pt x="36" y="117"/>
                    <a:pt x="36" y="117"/>
                    <a:pt x="36" y="117"/>
                  </a:cubicBezTo>
                  <a:cubicBezTo>
                    <a:pt x="37" y="118"/>
                    <a:pt x="37" y="119"/>
                    <a:pt x="36" y="120"/>
                  </a:cubicBezTo>
                  <a:cubicBezTo>
                    <a:pt x="36" y="121"/>
                    <a:pt x="36" y="121"/>
                    <a:pt x="35" y="121"/>
                  </a:cubicBezTo>
                  <a:close/>
                  <a:moveTo>
                    <a:pt x="143" y="120"/>
                  </a:moveTo>
                  <a:cubicBezTo>
                    <a:pt x="142" y="120"/>
                    <a:pt x="142" y="120"/>
                    <a:pt x="141" y="119"/>
                  </a:cubicBezTo>
                  <a:cubicBezTo>
                    <a:pt x="140" y="118"/>
                    <a:pt x="140" y="117"/>
                    <a:pt x="141" y="116"/>
                  </a:cubicBezTo>
                  <a:cubicBezTo>
                    <a:pt x="143" y="115"/>
                    <a:pt x="143" y="115"/>
                    <a:pt x="143" y="115"/>
                  </a:cubicBezTo>
                  <a:cubicBezTo>
                    <a:pt x="143" y="114"/>
                    <a:pt x="145" y="114"/>
                    <a:pt x="145" y="115"/>
                  </a:cubicBezTo>
                  <a:cubicBezTo>
                    <a:pt x="146" y="116"/>
                    <a:pt x="146" y="117"/>
                    <a:pt x="145" y="118"/>
                  </a:cubicBezTo>
                  <a:cubicBezTo>
                    <a:pt x="144" y="119"/>
                    <a:pt x="144" y="119"/>
                    <a:pt x="144" y="119"/>
                  </a:cubicBezTo>
                  <a:cubicBezTo>
                    <a:pt x="144" y="120"/>
                    <a:pt x="143" y="120"/>
                    <a:pt x="143" y="120"/>
                  </a:cubicBezTo>
                  <a:close/>
                  <a:moveTo>
                    <a:pt x="20" y="105"/>
                  </a:moveTo>
                  <a:cubicBezTo>
                    <a:pt x="19" y="105"/>
                    <a:pt x="18" y="105"/>
                    <a:pt x="18" y="105"/>
                  </a:cubicBezTo>
                  <a:cubicBezTo>
                    <a:pt x="17" y="103"/>
                    <a:pt x="17" y="103"/>
                    <a:pt x="17" y="103"/>
                  </a:cubicBezTo>
                  <a:cubicBezTo>
                    <a:pt x="16" y="103"/>
                    <a:pt x="16" y="101"/>
                    <a:pt x="17" y="100"/>
                  </a:cubicBezTo>
                  <a:cubicBezTo>
                    <a:pt x="17" y="100"/>
                    <a:pt x="19" y="100"/>
                    <a:pt x="20" y="100"/>
                  </a:cubicBezTo>
                  <a:cubicBezTo>
                    <a:pt x="21" y="102"/>
                    <a:pt x="21" y="102"/>
                    <a:pt x="21" y="102"/>
                  </a:cubicBezTo>
                  <a:cubicBezTo>
                    <a:pt x="22" y="103"/>
                    <a:pt x="22" y="104"/>
                    <a:pt x="21" y="105"/>
                  </a:cubicBezTo>
                  <a:cubicBezTo>
                    <a:pt x="21" y="105"/>
                    <a:pt x="20" y="105"/>
                    <a:pt x="20" y="105"/>
                  </a:cubicBezTo>
                  <a:close/>
                  <a:moveTo>
                    <a:pt x="158" y="104"/>
                  </a:moveTo>
                  <a:cubicBezTo>
                    <a:pt x="158" y="104"/>
                    <a:pt x="157" y="104"/>
                    <a:pt x="157" y="104"/>
                  </a:cubicBezTo>
                  <a:cubicBezTo>
                    <a:pt x="156" y="103"/>
                    <a:pt x="156" y="102"/>
                    <a:pt x="157" y="101"/>
                  </a:cubicBezTo>
                  <a:cubicBezTo>
                    <a:pt x="158" y="99"/>
                    <a:pt x="158" y="99"/>
                    <a:pt x="158" y="99"/>
                  </a:cubicBezTo>
                  <a:cubicBezTo>
                    <a:pt x="159" y="99"/>
                    <a:pt x="160" y="99"/>
                    <a:pt x="161" y="99"/>
                  </a:cubicBezTo>
                  <a:cubicBezTo>
                    <a:pt x="162" y="100"/>
                    <a:pt x="162" y="101"/>
                    <a:pt x="161" y="102"/>
                  </a:cubicBezTo>
                  <a:cubicBezTo>
                    <a:pt x="160" y="104"/>
                    <a:pt x="160" y="104"/>
                    <a:pt x="160" y="104"/>
                  </a:cubicBezTo>
                  <a:cubicBezTo>
                    <a:pt x="159" y="104"/>
                    <a:pt x="159" y="104"/>
                    <a:pt x="158" y="104"/>
                  </a:cubicBezTo>
                  <a:close/>
                  <a:moveTo>
                    <a:pt x="4" y="90"/>
                  </a:moveTo>
                  <a:cubicBezTo>
                    <a:pt x="3" y="90"/>
                    <a:pt x="3" y="90"/>
                    <a:pt x="3" y="89"/>
                  </a:cubicBezTo>
                  <a:cubicBezTo>
                    <a:pt x="1" y="88"/>
                    <a:pt x="1" y="88"/>
                    <a:pt x="1" y="88"/>
                  </a:cubicBezTo>
                  <a:cubicBezTo>
                    <a:pt x="0" y="87"/>
                    <a:pt x="0" y="86"/>
                    <a:pt x="1" y="85"/>
                  </a:cubicBezTo>
                  <a:cubicBezTo>
                    <a:pt x="2" y="84"/>
                    <a:pt x="3" y="84"/>
                    <a:pt x="4" y="85"/>
                  </a:cubicBezTo>
                  <a:cubicBezTo>
                    <a:pt x="5" y="86"/>
                    <a:pt x="5" y="86"/>
                    <a:pt x="5" y="86"/>
                  </a:cubicBezTo>
                  <a:cubicBezTo>
                    <a:pt x="6" y="87"/>
                    <a:pt x="6" y="88"/>
                    <a:pt x="5" y="89"/>
                  </a:cubicBezTo>
                  <a:cubicBezTo>
                    <a:pt x="5" y="90"/>
                    <a:pt x="4" y="90"/>
                    <a:pt x="4" y="90"/>
                  </a:cubicBezTo>
                  <a:close/>
                  <a:moveTo>
                    <a:pt x="174" y="89"/>
                  </a:moveTo>
                  <a:cubicBezTo>
                    <a:pt x="173" y="89"/>
                    <a:pt x="173" y="88"/>
                    <a:pt x="172" y="88"/>
                  </a:cubicBezTo>
                  <a:cubicBezTo>
                    <a:pt x="171" y="87"/>
                    <a:pt x="171" y="86"/>
                    <a:pt x="172" y="85"/>
                  </a:cubicBezTo>
                  <a:cubicBezTo>
                    <a:pt x="174" y="84"/>
                    <a:pt x="174" y="84"/>
                    <a:pt x="174" y="84"/>
                  </a:cubicBezTo>
                  <a:cubicBezTo>
                    <a:pt x="174" y="83"/>
                    <a:pt x="176" y="83"/>
                    <a:pt x="176" y="84"/>
                  </a:cubicBezTo>
                  <a:cubicBezTo>
                    <a:pt x="177" y="85"/>
                    <a:pt x="177" y="86"/>
                    <a:pt x="176" y="87"/>
                  </a:cubicBezTo>
                  <a:cubicBezTo>
                    <a:pt x="175" y="88"/>
                    <a:pt x="175" y="88"/>
                    <a:pt x="175" y="88"/>
                  </a:cubicBezTo>
                  <a:cubicBezTo>
                    <a:pt x="175" y="88"/>
                    <a:pt x="174" y="89"/>
                    <a:pt x="174" y="89"/>
                  </a:cubicBezTo>
                  <a:close/>
                  <a:moveTo>
                    <a:pt x="172" y="84"/>
                  </a:moveTo>
                  <a:cubicBezTo>
                    <a:pt x="171" y="84"/>
                    <a:pt x="170" y="84"/>
                    <a:pt x="170" y="83"/>
                  </a:cubicBezTo>
                  <a:cubicBezTo>
                    <a:pt x="169" y="82"/>
                    <a:pt x="169" y="82"/>
                    <a:pt x="169" y="82"/>
                  </a:cubicBezTo>
                  <a:cubicBezTo>
                    <a:pt x="168" y="81"/>
                    <a:pt x="168" y="80"/>
                    <a:pt x="169" y="79"/>
                  </a:cubicBezTo>
                  <a:cubicBezTo>
                    <a:pt x="169" y="78"/>
                    <a:pt x="171" y="78"/>
                    <a:pt x="172" y="79"/>
                  </a:cubicBezTo>
                  <a:cubicBezTo>
                    <a:pt x="173" y="80"/>
                    <a:pt x="173" y="80"/>
                    <a:pt x="173" y="80"/>
                  </a:cubicBezTo>
                  <a:cubicBezTo>
                    <a:pt x="174" y="81"/>
                    <a:pt x="174" y="82"/>
                    <a:pt x="173" y="83"/>
                  </a:cubicBezTo>
                  <a:cubicBezTo>
                    <a:pt x="173" y="84"/>
                    <a:pt x="172" y="84"/>
                    <a:pt x="172" y="84"/>
                  </a:cubicBezTo>
                  <a:close/>
                  <a:moveTo>
                    <a:pt x="15" y="74"/>
                  </a:moveTo>
                  <a:cubicBezTo>
                    <a:pt x="14" y="74"/>
                    <a:pt x="14" y="74"/>
                    <a:pt x="13" y="74"/>
                  </a:cubicBezTo>
                  <a:cubicBezTo>
                    <a:pt x="12" y="73"/>
                    <a:pt x="12" y="72"/>
                    <a:pt x="13" y="71"/>
                  </a:cubicBezTo>
                  <a:cubicBezTo>
                    <a:pt x="15" y="69"/>
                    <a:pt x="15" y="69"/>
                    <a:pt x="15" y="69"/>
                  </a:cubicBezTo>
                  <a:cubicBezTo>
                    <a:pt x="15" y="69"/>
                    <a:pt x="17" y="69"/>
                    <a:pt x="17" y="69"/>
                  </a:cubicBezTo>
                  <a:cubicBezTo>
                    <a:pt x="18" y="70"/>
                    <a:pt x="18" y="71"/>
                    <a:pt x="17" y="72"/>
                  </a:cubicBezTo>
                  <a:cubicBezTo>
                    <a:pt x="16" y="74"/>
                    <a:pt x="16" y="74"/>
                    <a:pt x="16" y="74"/>
                  </a:cubicBezTo>
                  <a:cubicBezTo>
                    <a:pt x="16" y="74"/>
                    <a:pt x="15" y="74"/>
                    <a:pt x="15" y="74"/>
                  </a:cubicBezTo>
                  <a:close/>
                  <a:moveTo>
                    <a:pt x="156" y="68"/>
                  </a:moveTo>
                  <a:cubicBezTo>
                    <a:pt x="155" y="68"/>
                    <a:pt x="155" y="68"/>
                    <a:pt x="155" y="68"/>
                  </a:cubicBezTo>
                  <a:cubicBezTo>
                    <a:pt x="153" y="66"/>
                    <a:pt x="153" y="66"/>
                    <a:pt x="153" y="66"/>
                  </a:cubicBezTo>
                  <a:cubicBezTo>
                    <a:pt x="152" y="65"/>
                    <a:pt x="152" y="64"/>
                    <a:pt x="153" y="63"/>
                  </a:cubicBezTo>
                  <a:cubicBezTo>
                    <a:pt x="154" y="63"/>
                    <a:pt x="155" y="63"/>
                    <a:pt x="156" y="63"/>
                  </a:cubicBezTo>
                  <a:cubicBezTo>
                    <a:pt x="157" y="65"/>
                    <a:pt x="157" y="65"/>
                    <a:pt x="157" y="65"/>
                  </a:cubicBezTo>
                  <a:cubicBezTo>
                    <a:pt x="158" y="66"/>
                    <a:pt x="158" y="67"/>
                    <a:pt x="157" y="68"/>
                  </a:cubicBezTo>
                  <a:cubicBezTo>
                    <a:pt x="157" y="68"/>
                    <a:pt x="156" y="68"/>
                    <a:pt x="156" y="68"/>
                  </a:cubicBezTo>
                  <a:close/>
                  <a:moveTo>
                    <a:pt x="30" y="59"/>
                  </a:moveTo>
                  <a:cubicBezTo>
                    <a:pt x="30" y="59"/>
                    <a:pt x="29" y="58"/>
                    <a:pt x="29" y="58"/>
                  </a:cubicBezTo>
                  <a:cubicBezTo>
                    <a:pt x="28" y="57"/>
                    <a:pt x="28" y="56"/>
                    <a:pt x="29" y="55"/>
                  </a:cubicBezTo>
                  <a:cubicBezTo>
                    <a:pt x="30" y="54"/>
                    <a:pt x="30" y="54"/>
                    <a:pt x="30" y="54"/>
                  </a:cubicBezTo>
                  <a:cubicBezTo>
                    <a:pt x="31" y="53"/>
                    <a:pt x="32" y="53"/>
                    <a:pt x="33" y="54"/>
                  </a:cubicBezTo>
                  <a:cubicBezTo>
                    <a:pt x="34" y="55"/>
                    <a:pt x="34" y="56"/>
                    <a:pt x="33" y="57"/>
                  </a:cubicBezTo>
                  <a:cubicBezTo>
                    <a:pt x="32" y="58"/>
                    <a:pt x="32" y="58"/>
                    <a:pt x="32" y="58"/>
                  </a:cubicBezTo>
                  <a:cubicBezTo>
                    <a:pt x="31" y="58"/>
                    <a:pt x="31" y="59"/>
                    <a:pt x="30" y="59"/>
                  </a:cubicBezTo>
                  <a:close/>
                  <a:moveTo>
                    <a:pt x="140" y="53"/>
                  </a:moveTo>
                  <a:cubicBezTo>
                    <a:pt x="140" y="53"/>
                    <a:pt x="139" y="52"/>
                    <a:pt x="139" y="52"/>
                  </a:cubicBezTo>
                  <a:cubicBezTo>
                    <a:pt x="138" y="51"/>
                    <a:pt x="138" y="51"/>
                    <a:pt x="138" y="51"/>
                  </a:cubicBezTo>
                  <a:cubicBezTo>
                    <a:pt x="137" y="50"/>
                    <a:pt x="137" y="49"/>
                    <a:pt x="138" y="48"/>
                  </a:cubicBezTo>
                  <a:cubicBezTo>
                    <a:pt x="138" y="47"/>
                    <a:pt x="140" y="47"/>
                    <a:pt x="140" y="48"/>
                  </a:cubicBezTo>
                  <a:cubicBezTo>
                    <a:pt x="142" y="49"/>
                    <a:pt x="142" y="49"/>
                    <a:pt x="142" y="49"/>
                  </a:cubicBezTo>
                  <a:cubicBezTo>
                    <a:pt x="143" y="50"/>
                    <a:pt x="143" y="51"/>
                    <a:pt x="142" y="52"/>
                  </a:cubicBezTo>
                  <a:cubicBezTo>
                    <a:pt x="141" y="52"/>
                    <a:pt x="141" y="53"/>
                    <a:pt x="140" y="53"/>
                  </a:cubicBezTo>
                  <a:close/>
                  <a:moveTo>
                    <a:pt x="46" y="43"/>
                  </a:moveTo>
                  <a:cubicBezTo>
                    <a:pt x="45" y="43"/>
                    <a:pt x="45" y="43"/>
                    <a:pt x="44" y="42"/>
                  </a:cubicBezTo>
                  <a:cubicBezTo>
                    <a:pt x="43" y="42"/>
                    <a:pt x="43" y="40"/>
                    <a:pt x="44" y="40"/>
                  </a:cubicBezTo>
                  <a:cubicBezTo>
                    <a:pt x="46" y="38"/>
                    <a:pt x="46" y="38"/>
                    <a:pt x="46" y="38"/>
                  </a:cubicBezTo>
                  <a:cubicBezTo>
                    <a:pt x="46" y="37"/>
                    <a:pt x="48" y="37"/>
                    <a:pt x="48" y="38"/>
                  </a:cubicBezTo>
                  <a:cubicBezTo>
                    <a:pt x="49" y="39"/>
                    <a:pt x="49" y="40"/>
                    <a:pt x="48" y="41"/>
                  </a:cubicBezTo>
                  <a:cubicBezTo>
                    <a:pt x="47" y="42"/>
                    <a:pt x="47" y="42"/>
                    <a:pt x="47" y="42"/>
                  </a:cubicBezTo>
                  <a:cubicBezTo>
                    <a:pt x="47" y="43"/>
                    <a:pt x="46" y="43"/>
                    <a:pt x="46" y="43"/>
                  </a:cubicBezTo>
                  <a:close/>
                  <a:moveTo>
                    <a:pt x="125" y="37"/>
                  </a:moveTo>
                  <a:cubicBezTo>
                    <a:pt x="124" y="37"/>
                    <a:pt x="124" y="37"/>
                    <a:pt x="123" y="36"/>
                  </a:cubicBezTo>
                  <a:cubicBezTo>
                    <a:pt x="122" y="35"/>
                    <a:pt x="122" y="35"/>
                    <a:pt x="122" y="35"/>
                  </a:cubicBezTo>
                  <a:cubicBezTo>
                    <a:pt x="121" y="34"/>
                    <a:pt x="121" y="33"/>
                    <a:pt x="122" y="32"/>
                  </a:cubicBezTo>
                  <a:cubicBezTo>
                    <a:pt x="123" y="31"/>
                    <a:pt x="124" y="31"/>
                    <a:pt x="125" y="32"/>
                  </a:cubicBezTo>
                  <a:cubicBezTo>
                    <a:pt x="126" y="34"/>
                    <a:pt x="126" y="34"/>
                    <a:pt x="126" y="34"/>
                  </a:cubicBezTo>
                  <a:cubicBezTo>
                    <a:pt x="127" y="34"/>
                    <a:pt x="127" y="36"/>
                    <a:pt x="126" y="36"/>
                  </a:cubicBezTo>
                  <a:cubicBezTo>
                    <a:pt x="126" y="37"/>
                    <a:pt x="125" y="37"/>
                    <a:pt x="125" y="37"/>
                  </a:cubicBezTo>
                  <a:close/>
                  <a:moveTo>
                    <a:pt x="61" y="28"/>
                  </a:moveTo>
                  <a:cubicBezTo>
                    <a:pt x="61" y="28"/>
                    <a:pt x="60" y="27"/>
                    <a:pt x="60" y="27"/>
                  </a:cubicBezTo>
                  <a:cubicBezTo>
                    <a:pt x="59" y="26"/>
                    <a:pt x="59" y="25"/>
                    <a:pt x="60" y="24"/>
                  </a:cubicBezTo>
                  <a:cubicBezTo>
                    <a:pt x="61" y="23"/>
                    <a:pt x="61" y="23"/>
                    <a:pt x="61" y="23"/>
                  </a:cubicBezTo>
                  <a:cubicBezTo>
                    <a:pt x="62" y="22"/>
                    <a:pt x="63" y="22"/>
                    <a:pt x="64" y="23"/>
                  </a:cubicBezTo>
                  <a:cubicBezTo>
                    <a:pt x="65" y="23"/>
                    <a:pt x="65" y="25"/>
                    <a:pt x="64" y="26"/>
                  </a:cubicBezTo>
                  <a:cubicBezTo>
                    <a:pt x="63" y="27"/>
                    <a:pt x="63" y="27"/>
                    <a:pt x="63" y="27"/>
                  </a:cubicBezTo>
                  <a:cubicBezTo>
                    <a:pt x="62" y="27"/>
                    <a:pt x="62" y="28"/>
                    <a:pt x="61" y="28"/>
                  </a:cubicBezTo>
                  <a:close/>
                  <a:moveTo>
                    <a:pt x="109" y="21"/>
                  </a:moveTo>
                  <a:cubicBezTo>
                    <a:pt x="109" y="21"/>
                    <a:pt x="108" y="21"/>
                    <a:pt x="108" y="21"/>
                  </a:cubicBezTo>
                  <a:cubicBezTo>
                    <a:pt x="106" y="19"/>
                    <a:pt x="106" y="19"/>
                    <a:pt x="106" y="19"/>
                  </a:cubicBezTo>
                  <a:cubicBezTo>
                    <a:pt x="106" y="19"/>
                    <a:pt x="106" y="17"/>
                    <a:pt x="106" y="17"/>
                  </a:cubicBezTo>
                  <a:cubicBezTo>
                    <a:pt x="107" y="16"/>
                    <a:pt x="109" y="16"/>
                    <a:pt x="109" y="17"/>
                  </a:cubicBezTo>
                  <a:cubicBezTo>
                    <a:pt x="111" y="18"/>
                    <a:pt x="111" y="18"/>
                    <a:pt x="111" y="18"/>
                  </a:cubicBezTo>
                  <a:cubicBezTo>
                    <a:pt x="111" y="19"/>
                    <a:pt x="111" y="20"/>
                    <a:pt x="111" y="21"/>
                  </a:cubicBezTo>
                  <a:cubicBezTo>
                    <a:pt x="110" y="21"/>
                    <a:pt x="110" y="21"/>
                    <a:pt x="109" y="21"/>
                  </a:cubicBezTo>
                  <a:close/>
                  <a:moveTo>
                    <a:pt x="77" y="12"/>
                  </a:moveTo>
                  <a:cubicBezTo>
                    <a:pt x="76" y="12"/>
                    <a:pt x="76" y="12"/>
                    <a:pt x="75" y="11"/>
                  </a:cubicBezTo>
                  <a:cubicBezTo>
                    <a:pt x="75" y="11"/>
                    <a:pt x="75" y="9"/>
                    <a:pt x="75" y="9"/>
                  </a:cubicBezTo>
                  <a:cubicBezTo>
                    <a:pt x="77" y="7"/>
                    <a:pt x="77" y="7"/>
                    <a:pt x="77" y="7"/>
                  </a:cubicBezTo>
                  <a:cubicBezTo>
                    <a:pt x="78" y="6"/>
                    <a:pt x="79" y="6"/>
                    <a:pt x="80" y="7"/>
                  </a:cubicBezTo>
                  <a:cubicBezTo>
                    <a:pt x="80" y="8"/>
                    <a:pt x="80" y="9"/>
                    <a:pt x="80" y="10"/>
                  </a:cubicBezTo>
                  <a:cubicBezTo>
                    <a:pt x="78" y="11"/>
                    <a:pt x="78" y="11"/>
                    <a:pt x="78" y="11"/>
                  </a:cubicBezTo>
                  <a:cubicBezTo>
                    <a:pt x="78" y="12"/>
                    <a:pt x="77" y="12"/>
                    <a:pt x="77" y="12"/>
                  </a:cubicBezTo>
                  <a:close/>
                  <a:moveTo>
                    <a:pt x="94" y="6"/>
                  </a:moveTo>
                  <a:cubicBezTo>
                    <a:pt x="93" y="6"/>
                    <a:pt x="93" y="6"/>
                    <a:pt x="92" y="5"/>
                  </a:cubicBezTo>
                  <a:cubicBezTo>
                    <a:pt x="91" y="4"/>
                    <a:pt x="91" y="4"/>
                    <a:pt x="91" y="4"/>
                  </a:cubicBezTo>
                  <a:cubicBezTo>
                    <a:pt x="90" y="3"/>
                    <a:pt x="90" y="2"/>
                    <a:pt x="91" y="1"/>
                  </a:cubicBezTo>
                  <a:cubicBezTo>
                    <a:pt x="92" y="0"/>
                    <a:pt x="93" y="0"/>
                    <a:pt x="94" y="1"/>
                  </a:cubicBezTo>
                  <a:cubicBezTo>
                    <a:pt x="95" y="3"/>
                    <a:pt x="95" y="3"/>
                    <a:pt x="95" y="3"/>
                  </a:cubicBezTo>
                  <a:cubicBezTo>
                    <a:pt x="96" y="3"/>
                    <a:pt x="96" y="5"/>
                    <a:pt x="95" y="5"/>
                  </a:cubicBezTo>
                  <a:cubicBezTo>
                    <a:pt x="95" y="6"/>
                    <a:pt x="94" y="6"/>
                    <a:pt x="94"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9" name="Google Shape;69;p8"/>
            <p:cNvGrpSpPr/>
            <p:nvPr/>
          </p:nvGrpSpPr>
          <p:grpSpPr>
            <a:xfrm>
              <a:off x="-124852" y="87508"/>
              <a:ext cx="923269" cy="903991"/>
              <a:chOff x="-84251" y="-91825"/>
              <a:chExt cx="985451" cy="964875"/>
            </a:xfrm>
          </p:grpSpPr>
          <p:sp>
            <p:nvSpPr>
              <p:cNvPr id="70" name="Google Shape;70;p8"/>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8"/>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 name="Google Shape;72;p8"/>
            <p:cNvGrpSpPr/>
            <p:nvPr/>
          </p:nvGrpSpPr>
          <p:grpSpPr>
            <a:xfrm>
              <a:off x="-933178" y="3685400"/>
              <a:ext cx="2171700" cy="2093913"/>
              <a:chOff x="6452222" y="4033976"/>
              <a:chExt cx="2171700" cy="2093913"/>
            </a:xfrm>
          </p:grpSpPr>
          <p:sp>
            <p:nvSpPr>
              <p:cNvPr id="73" name="Google Shape;73;p8"/>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8"/>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8"/>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8"/>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8"/>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8"/>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8"/>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8"/>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8"/>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2" name="Google Shape;82;p8"/>
            <p:cNvSpPr/>
            <p:nvPr/>
          </p:nvSpPr>
          <p:spPr>
            <a:xfrm flipH="1">
              <a:off x="8430776" y="4125623"/>
              <a:ext cx="957645" cy="956773"/>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 name="Google Shape;83;p8"/>
            <p:cNvSpPr/>
            <p:nvPr/>
          </p:nvSpPr>
          <p:spPr>
            <a:xfrm flipH="1">
              <a:off x="8809751" y="4125623"/>
              <a:ext cx="957645" cy="956773"/>
            </a:xfrm>
            <a:custGeom>
              <a:avLst/>
              <a:gdLst/>
              <a:ahLst/>
              <a:cxnLst/>
              <a:rect l="l" t="t" r="r" b="b"/>
              <a:pathLst>
                <a:path w="1098" h="1097" extrusionOk="0">
                  <a:moveTo>
                    <a:pt x="1098" y="549"/>
                  </a:moveTo>
                  <a:lnTo>
                    <a:pt x="549" y="1097"/>
                  </a:lnTo>
                  <a:lnTo>
                    <a:pt x="0" y="549"/>
                  </a:lnTo>
                  <a:lnTo>
                    <a:pt x="549" y="0"/>
                  </a:lnTo>
                  <a:lnTo>
                    <a:pt x="1098" y="549"/>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4" name="Google Shape;84;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5"/>
        <p:cNvGrpSpPr/>
        <p:nvPr/>
      </p:nvGrpSpPr>
      <p:grpSpPr>
        <a:xfrm>
          <a:off x="0" y="0"/>
          <a:ext cx="0" cy="0"/>
          <a:chOff x="0" y="0"/>
          <a:chExt cx="0" cy="0"/>
        </a:xfrm>
      </p:grpSpPr>
      <p:grpSp>
        <p:nvGrpSpPr>
          <p:cNvPr id="86" name="Google Shape;86;p9"/>
          <p:cNvGrpSpPr/>
          <p:nvPr/>
        </p:nvGrpSpPr>
        <p:grpSpPr>
          <a:xfrm>
            <a:off x="-887703" y="-507450"/>
            <a:ext cx="10276153" cy="2093913"/>
            <a:chOff x="-887703" y="-507450"/>
            <a:chExt cx="10276153" cy="2093913"/>
          </a:xfrm>
        </p:grpSpPr>
        <p:grpSp>
          <p:nvGrpSpPr>
            <p:cNvPr id="87" name="Google Shape;87;p9"/>
            <p:cNvGrpSpPr/>
            <p:nvPr/>
          </p:nvGrpSpPr>
          <p:grpSpPr>
            <a:xfrm>
              <a:off x="8356428" y="-118858"/>
              <a:ext cx="1032022" cy="1316729"/>
              <a:chOff x="3636526" y="1674622"/>
              <a:chExt cx="1405450" cy="1793175"/>
            </a:xfrm>
          </p:grpSpPr>
          <p:sp>
            <p:nvSpPr>
              <p:cNvPr id="88" name="Google Shape;88;p9"/>
              <p:cNvSpPr/>
              <p:nvPr/>
            </p:nvSpPr>
            <p:spPr>
              <a:xfrm>
                <a:off x="3636526" y="1674622"/>
                <a:ext cx="1405450" cy="1405454"/>
              </a:xfrm>
              <a:custGeom>
                <a:avLst/>
                <a:gdLst/>
                <a:ahLst/>
                <a:cxnLst/>
                <a:rect l="l" t="t" r="r" b="b"/>
                <a:pathLst>
                  <a:path w="596" h="596" extrusionOk="0">
                    <a:moveTo>
                      <a:pt x="299" y="596"/>
                    </a:moveTo>
                    <a:lnTo>
                      <a:pt x="0" y="299"/>
                    </a:lnTo>
                    <a:lnTo>
                      <a:pt x="299" y="0"/>
                    </a:lnTo>
                    <a:lnTo>
                      <a:pt x="596" y="299"/>
                    </a:lnTo>
                    <a:lnTo>
                      <a:pt x="299" y="596"/>
                    </a:lnTo>
                    <a:close/>
                    <a:moveTo>
                      <a:pt x="14" y="299"/>
                    </a:moveTo>
                    <a:lnTo>
                      <a:pt x="299" y="585"/>
                    </a:lnTo>
                    <a:lnTo>
                      <a:pt x="582" y="299"/>
                    </a:lnTo>
                    <a:lnTo>
                      <a:pt x="299" y="14"/>
                    </a:lnTo>
                    <a:lnTo>
                      <a:pt x="14" y="2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9"/>
              <p:cNvSpPr/>
              <p:nvPr/>
            </p:nvSpPr>
            <p:spPr>
              <a:xfrm>
                <a:off x="3692175" y="2526897"/>
                <a:ext cx="992776" cy="940900"/>
              </a:xfrm>
              <a:custGeom>
                <a:avLst/>
                <a:gdLst/>
                <a:ahLst/>
                <a:cxnLst/>
                <a:rect l="l" t="t" r="r" b="b"/>
                <a:pathLst>
                  <a:path w="177" h="168" extrusionOk="0">
                    <a:moveTo>
                      <a:pt x="82" y="168"/>
                    </a:moveTo>
                    <a:cubicBezTo>
                      <a:pt x="81" y="168"/>
                      <a:pt x="81" y="167"/>
                      <a:pt x="80" y="167"/>
                    </a:cubicBezTo>
                    <a:cubicBezTo>
                      <a:pt x="79" y="166"/>
                      <a:pt x="79" y="166"/>
                      <a:pt x="79" y="166"/>
                    </a:cubicBezTo>
                    <a:cubicBezTo>
                      <a:pt x="78" y="165"/>
                      <a:pt x="78" y="163"/>
                      <a:pt x="79" y="163"/>
                    </a:cubicBezTo>
                    <a:cubicBezTo>
                      <a:pt x="80" y="162"/>
                      <a:pt x="81" y="162"/>
                      <a:pt x="82" y="163"/>
                    </a:cubicBezTo>
                    <a:cubicBezTo>
                      <a:pt x="83" y="164"/>
                      <a:pt x="83" y="164"/>
                      <a:pt x="83" y="164"/>
                    </a:cubicBezTo>
                    <a:cubicBezTo>
                      <a:pt x="84" y="165"/>
                      <a:pt x="84" y="166"/>
                      <a:pt x="83" y="167"/>
                    </a:cubicBezTo>
                    <a:cubicBezTo>
                      <a:pt x="83" y="167"/>
                      <a:pt x="82" y="168"/>
                      <a:pt x="82" y="168"/>
                    </a:cubicBezTo>
                    <a:close/>
                    <a:moveTo>
                      <a:pt x="96" y="166"/>
                    </a:moveTo>
                    <a:cubicBezTo>
                      <a:pt x="95" y="166"/>
                      <a:pt x="95" y="166"/>
                      <a:pt x="94" y="166"/>
                    </a:cubicBezTo>
                    <a:cubicBezTo>
                      <a:pt x="94" y="165"/>
                      <a:pt x="94" y="164"/>
                      <a:pt x="94" y="163"/>
                    </a:cubicBezTo>
                    <a:cubicBezTo>
                      <a:pt x="96" y="162"/>
                      <a:pt x="96" y="162"/>
                      <a:pt x="96" y="162"/>
                    </a:cubicBezTo>
                    <a:cubicBezTo>
                      <a:pt x="97" y="161"/>
                      <a:pt x="98" y="161"/>
                      <a:pt x="99" y="162"/>
                    </a:cubicBezTo>
                    <a:cubicBezTo>
                      <a:pt x="99" y="162"/>
                      <a:pt x="99" y="164"/>
                      <a:pt x="99" y="164"/>
                    </a:cubicBezTo>
                    <a:cubicBezTo>
                      <a:pt x="97" y="166"/>
                      <a:pt x="97" y="166"/>
                      <a:pt x="97" y="166"/>
                    </a:cubicBezTo>
                    <a:cubicBezTo>
                      <a:pt x="97" y="166"/>
                      <a:pt x="96" y="166"/>
                      <a:pt x="96" y="166"/>
                    </a:cubicBezTo>
                    <a:close/>
                    <a:moveTo>
                      <a:pt x="66" y="152"/>
                    </a:moveTo>
                    <a:cubicBezTo>
                      <a:pt x="66" y="152"/>
                      <a:pt x="65" y="152"/>
                      <a:pt x="65" y="151"/>
                    </a:cubicBezTo>
                    <a:cubicBezTo>
                      <a:pt x="63" y="150"/>
                      <a:pt x="63" y="150"/>
                      <a:pt x="63" y="150"/>
                    </a:cubicBezTo>
                    <a:cubicBezTo>
                      <a:pt x="63" y="149"/>
                      <a:pt x="63" y="148"/>
                      <a:pt x="63" y="147"/>
                    </a:cubicBezTo>
                    <a:cubicBezTo>
                      <a:pt x="64" y="146"/>
                      <a:pt x="65" y="146"/>
                      <a:pt x="66" y="147"/>
                    </a:cubicBezTo>
                    <a:cubicBezTo>
                      <a:pt x="68" y="149"/>
                      <a:pt x="68" y="149"/>
                      <a:pt x="68" y="149"/>
                    </a:cubicBezTo>
                    <a:cubicBezTo>
                      <a:pt x="68" y="149"/>
                      <a:pt x="68" y="151"/>
                      <a:pt x="68" y="151"/>
                    </a:cubicBezTo>
                    <a:cubicBezTo>
                      <a:pt x="67" y="152"/>
                      <a:pt x="67" y="152"/>
                      <a:pt x="66" y="152"/>
                    </a:cubicBezTo>
                    <a:close/>
                    <a:moveTo>
                      <a:pt x="111" y="151"/>
                    </a:moveTo>
                    <a:cubicBezTo>
                      <a:pt x="111" y="151"/>
                      <a:pt x="110" y="151"/>
                      <a:pt x="110" y="150"/>
                    </a:cubicBezTo>
                    <a:cubicBezTo>
                      <a:pt x="109" y="150"/>
                      <a:pt x="109" y="148"/>
                      <a:pt x="110" y="147"/>
                    </a:cubicBezTo>
                    <a:cubicBezTo>
                      <a:pt x="111" y="146"/>
                      <a:pt x="111" y="146"/>
                      <a:pt x="111" y="146"/>
                    </a:cubicBezTo>
                    <a:cubicBezTo>
                      <a:pt x="112" y="145"/>
                      <a:pt x="113" y="145"/>
                      <a:pt x="114" y="146"/>
                    </a:cubicBezTo>
                    <a:cubicBezTo>
                      <a:pt x="115" y="147"/>
                      <a:pt x="115" y="148"/>
                      <a:pt x="114" y="149"/>
                    </a:cubicBezTo>
                    <a:cubicBezTo>
                      <a:pt x="113" y="150"/>
                      <a:pt x="113" y="150"/>
                      <a:pt x="113" y="150"/>
                    </a:cubicBezTo>
                    <a:cubicBezTo>
                      <a:pt x="112" y="151"/>
                      <a:pt x="112" y="151"/>
                      <a:pt x="111" y="151"/>
                    </a:cubicBezTo>
                    <a:close/>
                    <a:moveTo>
                      <a:pt x="51" y="136"/>
                    </a:moveTo>
                    <a:cubicBezTo>
                      <a:pt x="50" y="136"/>
                      <a:pt x="50" y="136"/>
                      <a:pt x="49" y="136"/>
                    </a:cubicBezTo>
                    <a:cubicBezTo>
                      <a:pt x="48" y="134"/>
                      <a:pt x="48" y="134"/>
                      <a:pt x="48" y="134"/>
                    </a:cubicBezTo>
                    <a:cubicBezTo>
                      <a:pt x="47" y="134"/>
                      <a:pt x="47" y="132"/>
                      <a:pt x="48" y="132"/>
                    </a:cubicBezTo>
                    <a:cubicBezTo>
                      <a:pt x="49" y="131"/>
                      <a:pt x="50" y="131"/>
                      <a:pt x="51" y="132"/>
                    </a:cubicBezTo>
                    <a:cubicBezTo>
                      <a:pt x="52" y="133"/>
                      <a:pt x="52" y="133"/>
                      <a:pt x="52" y="133"/>
                    </a:cubicBezTo>
                    <a:cubicBezTo>
                      <a:pt x="53" y="134"/>
                      <a:pt x="53" y="135"/>
                      <a:pt x="52" y="136"/>
                    </a:cubicBezTo>
                    <a:cubicBezTo>
                      <a:pt x="52" y="136"/>
                      <a:pt x="51" y="136"/>
                      <a:pt x="51" y="136"/>
                    </a:cubicBezTo>
                    <a:close/>
                    <a:moveTo>
                      <a:pt x="127" y="135"/>
                    </a:moveTo>
                    <a:cubicBezTo>
                      <a:pt x="126" y="135"/>
                      <a:pt x="126" y="135"/>
                      <a:pt x="126" y="135"/>
                    </a:cubicBezTo>
                    <a:cubicBezTo>
                      <a:pt x="125" y="134"/>
                      <a:pt x="125" y="133"/>
                      <a:pt x="126" y="132"/>
                    </a:cubicBezTo>
                    <a:cubicBezTo>
                      <a:pt x="127" y="131"/>
                      <a:pt x="127" y="131"/>
                      <a:pt x="127" y="131"/>
                    </a:cubicBezTo>
                    <a:cubicBezTo>
                      <a:pt x="128" y="130"/>
                      <a:pt x="129" y="130"/>
                      <a:pt x="130" y="131"/>
                    </a:cubicBezTo>
                    <a:cubicBezTo>
                      <a:pt x="131" y="131"/>
                      <a:pt x="131" y="133"/>
                      <a:pt x="130" y="133"/>
                    </a:cubicBezTo>
                    <a:cubicBezTo>
                      <a:pt x="128" y="135"/>
                      <a:pt x="128" y="135"/>
                      <a:pt x="128" y="135"/>
                    </a:cubicBezTo>
                    <a:cubicBezTo>
                      <a:pt x="128" y="135"/>
                      <a:pt x="128" y="135"/>
                      <a:pt x="127" y="135"/>
                    </a:cubicBezTo>
                    <a:close/>
                    <a:moveTo>
                      <a:pt x="35" y="121"/>
                    </a:moveTo>
                    <a:cubicBezTo>
                      <a:pt x="35" y="121"/>
                      <a:pt x="34" y="121"/>
                      <a:pt x="34" y="120"/>
                    </a:cubicBezTo>
                    <a:cubicBezTo>
                      <a:pt x="32" y="119"/>
                      <a:pt x="32" y="119"/>
                      <a:pt x="32" y="119"/>
                    </a:cubicBezTo>
                    <a:cubicBezTo>
                      <a:pt x="31" y="118"/>
                      <a:pt x="31" y="117"/>
                      <a:pt x="32" y="116"/>
                    </a:cubicBezTo>
                    <a:cubicBezTo>
                      <a:pt x="33" y="115"/>
                      <a:pt x="34" y="115"/>
                      <a:pt x="35" y="116"/>
                    </a:cubicBezTo>
                    <a:cubicBezTo>
                      <a:pt x="36" y="117"/>
                      <a:pt x="36" y="117"/>
                      <a:pt x="36" y="117"/>
                    </a:cubicBezTo>
                    <a:cubicBezTo>
                      <a:pt x="37" y="118"/>
                      <a:pt x="37" y="119"/>
                      <a:pt x="36" y="120"/>
                    </a:cubicBezTo>
                    <a:cubicBezTo>
                      <a:pt x="36" y="121"/>
                      <a:pt x="36" y="121"/>
                      <a:pt x="35" y="121"/>
                    </a:cubicBezTo>
                    <a:close/>
                    <a:moveTo>
                      <a:pt x="143" y="120"/>
                    </a:moveTo>
                    <a:cubicBezTo>
                      <a:pt x="142" y="120"/>
                      <a:pt x="142" y="120"/>
                      <a:pt x="141" y="119"/>
                    </a:cubicBezTo>
                    <a:cubicBezTo>
                      <a:pt x="140" y="118"/>
                      <a:pt x="140" y="117"/>
                      <a:pt x="141" y="116"/>
                    </a:cubicBezTo>
                    <a:cubicBezTo>
                      <a:pt x="143" y="115"/>
                      <a:pt x="143" y="115"/>
                      <a:pt x="143" y="115"/>
                    </a:cubicBezTo>
                    <a:cubicBezTo>
                      <a:pt x="143" y="114"/>
                      <a:pt x="145" y="114"/>
                      <a:pt x="145" y="115"/>
                    </a:cubicBezTo>
                    <a:cubicBezTo>
                      <a:pt x="146" y="116"/>
                      <a:pt x="146" y="117"/>
                      <a:pt x="145" y="118"/>
                    </a:cubicBezTo>
                    <a:cubicBezTo>
                      <a:pt x="144" y="119"/>
                      <a:pt x="144" y="119"/>
                      <a:pt x="144" y="119"/>
                    </a:cubicBezTo>
                    <a:cubicBezTo>
                      <a:pt x="144" y="120"/>
                      <a:pt x="143" y="120"/>
                      <a:pt x="143" y="120"/>
                    </a:cubicBezTo>
                    <a:close/>
                    <a:moveTo>
                      <a:pt x="20" y="105"/>
                    </a:moveTo>
                    <a:cubicBezTo>
                      <a:pt x="19" y="105"/>
                      <a:pt x="18" y="105"/>
                      <a:pt x="18" y="105"/>
                    </a:cubicBezTo>
                    <a:cubicBezTo>
                      <a:pt x="17" y="103"/>
                      <a:pt x="17" y="103"/>
                      <a:pt x="17" y="103"/>
                    </a:cubicBezTo>
                    <a:cubicBezTo>
                      <a:pt x="16" y="103"/>
                      <a:pt x="16" y="101"/>
                      <a:pt x="17" y="100"/>
                    </a:cubicBezTo>
                    <a:cubicBezTo>
                      <a:pt x="17" y="100"/>
                      <a:pt x="19" y="100"/>
                      <a:pt x="20" y="100"/>
                    </a:cubicBezTo>
                    <a:cubicBezTo>
                      <a:pt x="21" y="102"/>
                      <a:pt x="21" y="102"/>
                      <a:pt x="21" y="102"/>
                    </a:cubicBezTo>
                    <a:cubicBezTo>
                      <a:pt x="22" y="103"/>
                      <a:pt x="22" y="104"/>
                      <a:pt x="21" y="105"/>
                    </a:cubicBezTo>
                    <a:cubicBezTo>
                      <a:pt x="21" y="105"/>
                      <a:pt x="20" y="105"/>
                      <a:pt x="20" y="105"/>
                    </a:cubicBezTo>
                    <a:close/>
                    <a:moveTo>
                      <a:pt x="158" y="104"/>
                    </a:moveTo>
                    <a:cubicBezTo>
                      <a:pt x="158" y="104"/>
                      <a:pt x="157" y="104"/>
                      <a:pt x="157" y="104"/>
                    </a:cubicBezTo>
                    <a:cubicBezTo>
                      <a:pt x="156" y="103"/>
                      <a:pt x="156" y="102"/>
                      <a:pt x="157" y="101"/>
                    </a:cubicBezTo>
                    <a:cubicBezTo>
                      <a:pt x="158" y="99"/>
                      <a:pt x="158" y="99"/>
                      <a:pt x="158" y="99"/>
                    </a:cubicBezTo>
                    <a:cubicBezTo>
                      <a:pt x="159" y="99"/>
                      <a:pt x="160" y="99"/>
                      <a:pt x="161" y="99"/>
                    </a:cubicBezTo>
                    <a:cubicBezTo>
                      <a:pt x="162" y="100"/>
                      <a:pt x="162" y="101"/>
                      <a:pt x="161" y="102"/>
                    </a:cubicBezTo>
                    <a:cubicBezTo>
                      <a:pt x="160" y="104"/>
                      <a:pt x="160" y="104"/>
                      <a:pt x="160" y="104"/>
                    </a:cubicBezTo>
                    <a:cubicBezTo>
                      <a:pt x="159" y="104"/>
                      <a:pt x="159" y="104"/>
                      <a:pt x="158" y="104"/>
                    </a:cubicBezTo>
                    <a:close/>
                    <a:moveTo>
                      <a:pt x="4" y="90"/>
                    </a:moveTo>
                    <a:cubicBezTo>
                      <a:pt x="3" y="90"/>
                      <a:pt x="3" y="90"/>
                      <a:pt x="3" y="89"/>
                    </a:cubicBezTo>
                    <a:cubicBezTo>
                      <a:pt x="1" y="88"/>
                      <a:pt x="1" y="88"/>
                      <a:pt x="1" y="88"/>
                    </a:cubicBezTo>
                    <a:cubicBezTo>
                      <a:pt x="0" y="87"/>
                      <a:pt x="0" y="86"/>
                      <a:pt x="1" y="85"/>
                    </a:cubicBezTo>
                    <a:cubicBezTo>
                      <a:pt x="2" y="84"/>
                      <a:pt x="3" y="84"/>
                      <a:pt x="4" y="85"/>
                    </a:cubicBezTo>
                    <a:cubicBezTo>
                      <a:pt x="5" y="86"/>
                      <a:pt x="5" y="86"/>
                      <a:pt x="5" y="86"/>
                    </a:cubicBezTo>
                    <a:cubicBezTo>
                      <a:pt x="6" y="87"/>
                      <a:pt x="6" y="88"/>
                      <a:pt x="5" y="89"/>
                    </a:cubicBezTo>
                    <a:cubicBezTo>
                      <a:pt x="5" y="90"/>
                      <a:pt x="4" y="90"/>
                      <a:pt x="4" y="90"/>
                    </a:cubicBezTo>
                    <a:close/>
                    <a:moveTo>
                      <a:pt x="174" y="89"/>
                    </a:moveTo>
                    <a:cubicBezTo>
                      <a:pt x="173" y="89"/>
                      <a:pt x="173" y="88"/>
                      <a:pt x="172" y="88"/>
                    </a:cubicBezTo>
                    <a:cubicBezTo>
                      <a:pt x="171" y="87"/>
                      <a:pt x="171" y="86"/>
                      <a:pt x="172" y="85"/>
                    </a:cubicBezTo>
                    <a:cubicBezTo>
                      <a:pt x="174" y="84"/>
                      <a:pt x="174" y="84"/>
                      <a:pt x="174" y="84"/>
                    </a:cubicBezTo>
                    <a:cubicBezTo>
                      <a:pt x="174" y="83"/>
                      <a:pt x="176" y="83"/>
                      <a:pt x="176" y="84"/>
                    </a:cubicBezTo>
                    <a:cubicBezTo>
                      <a:pt x="177" y="85"/>
                      <a:pt x="177" y="86"/>
                      <a:pt x="176" y="87"/>
                    </a:cubicBezTo>
                    <a:cubicBezTo>
                      <a:pt x="175" y="88"/>
                      <a:pt x="175" y="88"/>
                      <a:pt x="175" y="88"/>
                    </a:cubicBezTo>
                    <a:cubicBezTo>
                      <a:pt x="175" y="88"/>
                      <a:pt x="174" y="89"/>
                      <a:pt x="174" y="89"/>
                    </a:cubicBezTo>
                    <a:close/>
                    <a:moveTo>
                      <a:pt x="172" y="84"/>
                    </a:moveTo>
                    <a:cubicBezTo>
                      <a:pt x="171" y="84"/>
                      <a:pt x="170" y="84"/>
                      <a:pt x="170" y="83"/>
                    </a:cubicBezTo>
                    <a:cubicBezTo>
                      <a:pt x="169" y="82"/>
                      <a:pt x="169" y="82"/>
                      <a:pt x="169" y="82"/>
                    </a:cubicBezTo>
                    <a:cubicBezTo>
                      <a:pt x="168" y="81"/>
                      <a:pt x="168" y="80"/>
                      <a:pt x="169" y="79"/>
                    </a:cubicBezTo>
                    <a:cubicBezTo>
                      <a:pt x="169" y="78"/>
                      <a:pt x="171" y="78"/>
                      <a:pt x="172" y="79"/>
                    </a:cubicBezTo>
                    <a:cubicBezTo>
                      <a:pt x="173" y="80"/>
                      <a:pt x="173" y="80"/>
                      <a:pt x="173" y="80"/>
                    </a:cubicBezTo>
                    <a:cubicBezTo>
                      <a:pt x="174" y="81"/>
                      <a:pt x="174" y="82"/>
                      <a:pt x="173" y="83"/>
                    </a:cubicBezTo>
                    <a:cubicBezTo>
                      <a:pt x="173" y="84"/>
                      <a:pt x="172" y="84"/>
                      <a:pt x="172" y="84"/>
                    </a:cubicBezTo>
                    <a:close/>
                    <a:moveTo>
                      <a:pt x="15" y="74"/>
                    </a:moveTo>
                    <a:cubicBezTo>
                      <a:pt x="14" y="74"/>
                      <a:pt x="14" y="74"/>
                      <a:pt x="13" y="74"/>
                    </a:cubicBezTo>
                    <a:cubicBezTo>
                      <a:pt x="12" y="73"/>
                      <a:pt x="12" y="72"/>
                      <a:pt x="13" y="71"/>
                    </a:cubicBezTo>
                    <a:cubicBezTo>
                      <a:pt x="15" y="69"/>
                      <a:pt x="15" y="69"/>
                      <a:pt x="15" y="69"/>
                    </a:cubicBezTo>
                    <a:cubicBezTo>
                      <a:pt x="15" y="69"/>
                      <a:pt x="17" y="69"/>
                      <a:pt x="17" y="69"/>
                    </a:cubicBezTo>
                    <a:cubicBezTo>
                      <a:pt x="18" y="70"/>
                      <a:pt x="18" y="71"/>
                      <a:pt x="17" y="72"/>
                    </a:cubicBezTo>
                    <a:cubicBezTo>
                      <a:pt x="16" y="74"/>
                      <a:pt x="16" y="74"/>
                      <a:pt x="16" y="74"/>
                    </a:cubicBezTo>
                    <a:cubicBezTo>
                      <a:pt x="16" y="74"/>
                      <a:pt x="15" y="74"/>
                      <a:pt x="15" y="74"/>
                    </a:cubicBezTo>
                    <a:close/>
                    <a:moveTo>
                      <a:pt x="156" y="68"/>
                    </a:moveTo>
                    <a:cubicBezTo>
                      <a:pt x="155" y="68"/>
                      <a:pt x="155" y="68"/>
                      <a:pt x="155" y="68"/>
                    </a:cubicBezTo>
                    <a:cubicBezTo>
                      <a:pt x="153" y="66"/>
                      <a:pt x="153" y="66"/>
                      <a:pt x="153" y="66"/>
                    </a:cubicBezTo>
                    <a:cubicBezTo>
                      <a:pt x="152" y="65"/>
                      <a:pt x="152" y="64"/>
                      <a:pt x="153" y="63"/>
                    </a:cubicBezTo>
                    <a:cubicBezTo>
                      <a:pt x="154" y="63"/>
                      <a:pt x="155" y="63"/>
                      <a:pt x="156" y="63"/>
                    </a:cubicBezTo>
                    <a:cubicBezTo>
                      <a:pt x="157" y="65"/>
                      <a:pt x="157" y="65"/>
                      <a:pt x="157" y="65"/>
                    </a:cubicBezTo>
                    <a:cubicBezTo>
                      <a:pt x="158" y="66"/>
                      <a:pt x="158" y="67"/>
                      <a:pt x="157" y="68"/>
                    </a:cubicBezTo>
                    <a:cubicBezTo>
                      <a:pt x="157" y="68"/>
                      <a:pt x="156" y="68"/>
                      <a:pt x="156" y="68"/>
                    </a:cubicBezTo>
                    <a:close/>
                    <a:moveTo>
                      <a:pt x="30" y="59"/>
                    </a:moveTo>
                    <a:cubicBezTo>
                      <a:pt x="30" y="59"/>
                      <a:pt x="29" y="58"/>
                      <a:pt x="29" y="58"/>
                    </a:cubicBezTo>
                    <a:cubicBezTo>
                      <a:pt x="28" y="57"/>
                      <a:pt x="28" y="56"/>
                      <a:pt x="29" y="55"/>
                    </a:cubicBezTo>
                    <a:cubicBezTo>
                      <a:pt x="30" y="54"/>
                      <a:pt x="30" y="54"/>
                      <a:pt x="30" y="54"/>
                    </a:cubicBezTo>
                    <a:cubicBezTo>
                      <a:pt x="31" y="53"/>
                      <a:pt x="32" y="53"/>
                      <a:pt x="33" y="54"/>
                    </a:cubicBezTo>
                    <a:cubicBezTo>
                      <a:pt x="34" y="55"/>
                      <a:pt x="34" y="56"/>
                      <a:pt x="33" y="57"/>
                    </a:cubicBezTo>
                    <a:cubicBezTo>
                      <a:pt x="32" y="58"/>
                      <a:pt x="32" y="58"/>
                      <a:pt x="32" y="58"/>
                    </a:cubicBezTo>
                    <a:cubicBezTo>
                      <a:pt x="31" y="58"/>
                      <a:pt x="31" y="59"/>
                      <a:pt x="30" y="59"/>
                    </a:cubicBezTo>
                    <a:close/>
                    <a:moveTo>
                      <a:pt x="140" y="53"/>
                    </a:moveTo>
                    <a:cubicBezTo>
                      <a:pt x="140" y="53"/>
                      <a:pt x="139" y="52"/>
                      <a:pt x="139" y="52"/>
                    </a:cubicBezTo>
                    <a:cubicBezTo>
                      <a:pt x="138" y="51"/>
                      <a:pt x="138" y="51"/>
                      <a:pt x="138" y="51"/>
                    </a:cubicBezTo>
                    <a:cubicBezTo>
                      <a:pt x="137" y="50"/>
                      <a:pt x="137" y="49"/>
                      <a:pt x="138" y="48"/>
                    </a:cubicBezTo>
                    <a:cubicBezTo>
                      <a:pt x="138" y="47"/>
                      <a:pt x="140" y="47"/>
                      <a:pt x="140" y="48"/>
                    </a:cubicBezTo>
                    <a:cubicBezTo>
                      <a:pt x="142" y="49"/>
                      <a:pt x="142" y="49"/>
                      <a:pt x="142" y="49"/>
                    </a:cubicBezTo>
                    <a:cubicBezTo>
                      <a:pt x="143" y="50"/>
                      <a:pt x="143" y="51"/>
                      <a:pt x="142" y="52"/>
                    </a:cubicBezTo>
                    <a:cubicBezTo>
                      <a:pt x="141" y="52"/>
                      <a:pt x="141" y="53"/>
                      <a:pt x="140" y="53"/>
                    </a:cubicBezTo>
                    <a:close/>
                    <a:moveTo>
                      <a:pt x="46" y="43"/>
                    </a:moveTo>
                    <a:cubicBezTo>
                      <a:pt x="45" y="43"/>
                      <a:pt x="45" y="43"/>
                      <a:pt x="44" y="42"/>
                    </a:cubicBezTo>
                    <a:cubicBezTo>
                      <a:pt x="43" y="42"/>
                      <a:pt x="43" y="40"/>
                      <a:pt x="44" y="40"/>
                    </a:cubicBezTo>
                    <a:cubicBezTo>
                      <a:pt x="46" y="38"/>
                      <a:pt x="46" y="38"/>
                      <a:pt x="46" y="38"/>
                    </a:cubicBezTo>
                    <a:cubicBezTo>
                      <a:pt x="46" y="37"/>
                      <a:pt x="48" y="37"/>
                      <a:pt x="48" y="38"/>
                    </a:cubicBezTo>
                    <a:cubicBezTo>
                      <a:pt x="49" y="39"/>
                      <a:pt x="49" y="40"/>
                      <a:pt x="48" y="41"/>
                    </a:cubicBezTo>
                    <a:cubicBezTo>
                      <a:pt x="47" y="42"/>
                      <a:pt x="47" y="42"/>
                      <a:pt x="47" y="42"/>
                    </a:cubicBezTo>
                    <a:cubicBezTo>
                      <a:pt x="47" y="43"/>
                      <a:pt x="46" y="43"/>
                      <a:pt x="46" y="43"/>
                    </a:cubicBezTo>
                    <a:close/>
                    <a:moveTo>
                      <a:pt x="125" y="37"/>
                    </a:moveTo>
                    <a:cubicBezTo>
                      <a:pt x="124" y="37"/>
                      <a:pt x="124" y="37"/>
                      <a:pt x="123" y="36"/>
                    </a:cubicBezTo>
                    <a:cubicBezTo>
                      <a:pt x="122" y="35"/>
                      <a:pt x="122" y="35"/>
                      <a:pt x="122" y="35"/>
                    </a:cubicBezTo>
                    <a:cubicBezTo>
                      <a:pt x="121" y="34"/>
                      <a:pt x="121" y="33"/>
                      <a:pt x="122" y="32"/>
                    </a:cubicBezTo>
                    <a:cubicBezTo>
                      <a:pt x="123" y="31"/>
                      <a:pt x="124" y="31"/>
                      <a:pt x="125" y="32"/>
                    </a:cubicBezTo>
                    <a:cubicBezTo>
                      <a:pt x="126" y="34"/>
                      <a:pt x="126" y="34"/>
                      <a:pt x="126" y="34"/>
                    </a:cubicBezTo>
                    <a:cubicBezTo>
                      <a:pt x="127" y="34"/>
                      <a:pt x="127" y="36"/>
                      <a:pt x="126" y="36"/>
                    </a:cubicBezTo>
                    <a:cubicBezTo>
                      <a:pt x="126" y="37"/>
                      <a:pt x="125" y="37"/>
                      <a:pt x="125" y="37"/>
                    </a:cubicBezTo>
                    <a:close/>
                    <a:moveTo>
                      <a:pt x="61" y="28"/>
                    </a:moveTo>
                    <a:cubicBezTo>
                      <a:pt x="61" y="28"/>
                      <a:pt x="60" y="27"/>
                      <a:pt x="60" y="27"/>
                    </a:cubicBezTo>
                    <a:cubicBezTo>
                      <a:pt x="59" y="26"/>
                      <a:pt x="59" y="25"/>
                      <a:pt x="60" y="24"/>
                    </a:cubicBezTo>
                    <a:cubicBezTo>
                      <a:pt x="61" y="23"/>
                      <a:pt x="61" y="23"/>
                      <a:pt x="61" y="23"/>
                    </a:cubicBezTo>
                    <a:cubicBezTo>
                      <a:pt x="62" y="22"/>
                      <a:pt x="63" y="22"/>
                      <a:pt x="64" y="23"/>
                    </a:cubicBezTo>
                    <a:cubicBezTo>
                      <a:pt x="65" y="23"/>
                      <a:pt x="65" y="25"/>
                      <a:pt x="64" y="26"/>
                    </a:cubicBezTo>
                    <a:cubicBezTo>
                      <a:pt x="63" y="27"/>
                      <a:pt x="63" y="27"/>
                      <a:pt x="63" y="27"/>
                    </a:cubicBezTo>
                    <a:cubicBezTo>
                      <a:pt x="62" y="27"/>
                      <a:pt x="62" y="28"/>
                      <a:pt x="61" y="28"/>
                    </a:cubicBezTo>
                    <a:close/>
                    <a:moveTo>
                      <a:pt x="109" y="21"/>
                    </a:moveTo>
                    <a:cubicBezTo>
                      <a:pt x="109" y="21"/>
                      <a:pt x="108" y="21"/>
                      <a:pt x="108" y="21"/>
                    </a:cubicBezTo>
                    <a:cubicBezTo>
                      <a:pt x="106" y="19"/>
                      <a:pt x="106" y="19"/>
                      <a:pt x="106" y="19"/>
                    </a:cubicBezTo>
                    <a:cubicBezTo>
                      <a:pt x="106" y="19"/>
                      <a:pt x="106" y="17"/>
                      <a:pt x="106" y="17"/>
                    </a:cubicBezTo>
                    <a:cubicBezTo>
                      <a:pt x="107" y="16"/>
                      <a:pt x="109" y="16"/>
                      <a:pt x="109" y="17"/>
                    </a:cubicBezTo>
                    <a:cubicBezTo>
                      <a:pt x="111" y="18"/>
                      <a:pt x="111" y="18"/>
                      <a:pt x="111" y="18"/>
                    </a:cubicBezTo>
                    <a:cubicBezTo>
                      <a:pt x="111" y="19"/>
                      <a:pt x="111" y="20"/>
                      <a:pt x="111" y="21"/>
                    </a:cubicBezTo>
                    <a:cubicBezTo>
                      <a:pt x="110" y="21"/>
                      <a:pt x="110" y="21"/>
                      <a:pt x="109" y="21"/>
                    </a:cubicBezTo>
                    <a:close/>
                    <a:moveTo>
                      <a:pt x="77" y="12"/>
                    </a:moveTo>
                    <a:cubicBezTo>
                      <a:pt x="76" y="12"/>
                      <a:pt x="76" y="12"/>
                      <a:pt x="75" y="11"/>
                    </a:cubicBezTo>
                    <a:cubicBezTo>
                      <a:pt x="75" y="11"/>
                      <a:pt x="75" y="9"/>
                      <a:pt x="75" y="9"/>
                    </a:cubicBezTo>
                    <a:cubicBezTo>
                      <a:pt x="77" y="7"/>
                      <a:pt x="77" y="7"/>
                      <a:pt x="77" y="7"/>
                    </a:cubicBezTo>
                    <a:cubicBezTo>
                      <a:pt x="78" y="6"/>
                      <a:pt x="79" y="6"/>
                      <a:pt x="80" y="7"/>
                    </a:cubicBezTo>
                    <a:cubicBezTo>
                      <a:pt x="80" y="8"/>
                      <a:pt x="80" y="9"/>
                      <a:pt x="80" y="10"/>
                    </a:cubicBezTo>
                    <a:cubicBezTo>
                      <a:pt x="78" y="11"/>
                      <a:pt x="78" y="11"/>
                      <a:pt x="78" y="11"/>
                    </a:cubicBezTo>
                    <a:cubicBezTo>
                      <a:pt x="78" y="12"/>
                      <a:pt x="77" y="12"/>
                      <a:pt x="77" y="12"/>
                    </a:cubicBezTo>
                    <a:close/>
                    <a:moveTo>
                      <a:pt x="94" y="6"/>
                    </a:moveTo>
                    <a:cubicBezTo>
                      <a:pt x="93" y="6"/>
                      <a:pt x="93" y="6"/>
                      <a:pt x="92" y="5"/>
                    </a:cubicBezTo>
                    <a:cubicBezTo>
                      <a:pt x="91" y="4"/>
                      <a:pt x="91" y="4"/>
                      <a:pt x="91" y="4"/>
                    </a:cubicBezTo>
                    <a:cubicBezTo>
                      <a:pt x="90" y="3"/>
                      <a:pt x="90" y="2"/>
                      <a:pt x="91" y="1"/>
                    </a:cubicBezTo>
                    <a:cubicBezTo>
                      <a:pt x="92" y="0"/>
                      <a:pt x="93" y="0"/>
                      <a:pt x="94" y="1"/>
                    </a:cubicBezTo>
                    <a:cubicBezTo>
                      <a:pt x="95" y="3"/>
                      <a:pt x="95" y="3"/>
                      <a:pt x="95" y="3"/>
                    </a:cubicBezTo>
                    <a:cubicBezTo>
                      <a:pt x="96" y="3"/>
                      <a:pt x="96" y="5"/>
                      <a:pt x="95" y="5"/>
                    </a:cubicBezTo>
                    <a:cubicBezTo>
                      <a:pt x="95" y="6"/>
                      <a:pt x="94" y="6"/>
                      <a:pt x="94"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0" name="Google Shape;90;p9"/>
            <p:cNvGrpSpPr/>
            <p:nvPr/>
          </p:nvGrpSpPr>
          <p:grpSpPr>
            <a:xfrm>
              <a:off x="-887703" y="-507450"/>
              <a:ext cx="2171700" cy="2093913"/>
              <a:chOff x="6452222" y="4033976"/>
              <a:chExt cx="2171700" cy="2093913"/>
            </a:xfrm>
          </p:grpSpPr>
          <p:sp>
            <p:nvSpPr>
              <p:cNvPr id="91" name="Google Shape;91;p9"/>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 name="Google Shape;92;p9"/>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 name="Google Shape;93;p9"/>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 name="Google Shape;94;p9"/>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9"/>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9"/>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9"/>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9"/>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9"/>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00" name="Google Shape;100;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01" name="Google Shape;101;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2" name="Google Shape;102;p9"/>
          <p:cNvSpPr/>
          <p:nvPr/>
        </p:nvSpPr>
        <p:spPr>
          <a:xfrm>
            <a:off x="-19975" y="4776525"/>
            <a:ext cx="9183900" cy="4617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sp>
        <p:nvSpPr>
          <p:cNvPr id="104" name="Google Shape;104;p10"/>
          <p:cNvSpPr>
            <a:spLocks noGrp="1"/>
          </p:cNvSpPr>
          <p:nvPr>
            <p:ph type="pic" idx="2"/>
          </p:nvPr>
        </p:nvSpPr>
        <p:spPr>
          <a:xfrm>
            <a:off x="0" y="0"/>
            <a:ext cx="9144000" cy="5143500"/>
          </a:xfrm>
          <a:prstGeom prst="rect">
            <a:avLst/>
          </a:prstGeom>
          <a:noFill/>
          <a:ln>
            <a:noFill/>
          </a:ln>
        </p:spPr>
      </p:sp>
      <p:sp>
        <p:nvSpPr>
          <p:cNvPr id="105" name="Google Shape;105;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6"/>
        <p:cNvGrpSpPr/>
        <p:nvPr/>
      </p:nvGrpSpPr>
      <p:grpSpPr>
        <a:xfrm>
          <a:off x="0" y="0"/>
          <a:ext cx="0" cy="0"/>
          <a:chOff x="0" y="0"/>
          <a:chExt cx="0" cy="0"/>
        </a:xfrm>
      </p:grpSpPr>
      <p:sp>
        <p:nvSpPr>
          <p:cNvPr id="107" name="Google Shape;107;p11"/>
          <p:cNvSpPr txBox="1">
            <a:spLocks noGrp="1"/>
          </p:cNvSpPr>
          <p:nvPr>
            <p:ph type="title" hasCustomPrompt="1"/>
          </p:nvPr>
        </p:nvSpPr>
        <p:spPr>
          <a:xfrm>
            <a:off x="1284000" y="791825"/>
            <a:ext cx="6576000" cy="1123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8" name="Google Shape;108;p11"/>
          <p:cNvSpPr txBox="1">
            <a:spLocks noGrp="1"/>
          </p:cNvSpPr>
          <p:nvPr>
            <p:ph type="subTitle" idx="1"/>
          </p:nvPr>
        </p:nvSpPr>
        <p:spPr>
          <a:xfrm>
            <a:off x="1284000" y="191572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9" name="Google Shape;109;p11"/>
          <p:cNvSpPr>
            <a:spLocks noGrp="1"/>
          </p:cNvSpPr>
          <p:nvPr>
            <p:ph type="pic" idx="2"/>
          </p:nvPr>
        </p:nvSpPr>
        <p:spPr>
          <a:xfrm>
            <a:off x="0" y="3207925"/>
            <a:ext cx="9144000" cy="1935900"/>
          </a:xfrm>
          <a:prstGeom prst="rect">
            <a:avLst/>
          </a:prstGeom>
          <a:noFill/>
          <a:ln>
            <a:noFill/>
          </a:ln>
        </p:spPr>
      </p:sp>
      <p:grpSp>
        <p:nvGrpSpPr>
          <p:cNvPr id="110" name="Google Shape;110;p11"/>
          <p:cNvGrpSpPr/>
          <p:nvPr/>
        </p:nvGrpSpPr>
        <p:grpSpPr>
          <a:xfrm>
            <a:off x="-887703" y="-507450"/>
            <a:ext cx="10276153" cy="2093913"/>
            <a:chOff x="-887703" y="-507450"/>
            <a:chExt cx="10276153" cy="2093913"/>
          </a:xfrm>
        </p:grpSpPr>
        <p:grpSp>
          <p:nvGrpSpPr>
            <p:cNvPr id="111" name="Google Shape;111;p11"/>
            <p:cNvGrpSpPr/>
            <p:nvPr/>
          </p:nvGrpSpPr>
          <p:grpSpPr>
            <a:xfrm>
              <a:off x="8356428" y="-118858"/>
              <a:ext cx="1032022" cy="1316729"/>
              <a:chOff x="3636526" y="1674622"/>
              <a:chExt cx="1405450" cy="1793175"/>
            </a:xfrm>
          </p:grpSpPr>
          <p:sp>
            <p:nvSpPr>
              <p:cNvPr id="112" name="Google Shape;112;p11"/>
              <p:cNvSpPr/>
              <p:nvPr/>
            </p:nvSpPr>
            <p:spPr>
              <a:xfrm>
                <a:off x="3636526" y="1674622"/>
                <a:ext cx="1405450" cy="1405454"/>
              </a:xfrm>
              <a:custGeom>
                <a:avLst/>
                <a:gdLst/>
                <a:ahLst/>
                <a:cxnLst/>
                <a:rect l="l" t="t" r="r" b="b"/>
                <a:pathLst>
                  <a:path w="596" h="596" extrusionOk="0">
                    <a:moveTo>
                      <a:pt x="299" y="596"/>
                    </a:moveTo>
                    <a:lnTo>
                      <a:pt x="0" y="299"/>
                    </a:lnTo>
                    <a:lnTo>
                      <a:pt x="299" y="0"/>
                    </a:lnTo>
                    <a:lnTo>
                      <a:pt x="596" y="299"/>
                    </a:lnTo>
                    <a:lnTo>
                      <a:pt x="299" y="596"/>
                    </a:lnTo>
                    <a:close/>
                    <a:moveTo>
                      <a:pt x="14" y="299"/>
                    </a:moveTo>
                    <a:lnTo>
                      <a:pt x="299" y="585"/>
                    </a:lnTo>
                    <a:lnTo>
                      <a:pt x="582" y="299"/>
                    </a:lnTo>
                    <a:lnTo>
                      <a:pt x="299" y="14"/>
                    </a:lnTo>
                    <a:lnTo>
                      <a:pt x="14" y="299"/>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11"/>
              <p:cNvSpPr/>
              <p:nvPr/>
            </p:nvSpPr>
            <p:spPr>
              <a:xfrm>
                <a:off x="3692175" y="2526897"/>
                <a:ext cx="992776" cy="940900"/>
              </a:xfrm>
              <a:custGeom>
                <a:avLst/>
                <a:gdLst/>
                <a:ahLst/>
                <a:cxnLst/>
                <a:rect l="l" t="t" r="r" b="b"/>
                <a:pathLst>
                  <a:path w="177" h="168" extrusionOk="0">
                    <a:moveTo>
                      <a:pt x="82" y="168"/>
                    </a:moveTo>
                    <a:cubicBezTo>
                      <a:pt x="81" y="168"/>
                      <a:pt x="81" y="167"/>
                      <a:pt x="80" y="167"/>
                    </a:cubicBezTo>
                    <a:cubicBezTo>
                      <a:pt x="79" y="166"/>
                      <a:pt x="79" y="166"/>
                      <a:pt x="79" y="166"/>
                    </a:cubicBezTo>
                    <a:cubicBezTo>
                      <a:pt x="78" y="165"/>
                      <a:pt x="78" y="163"/>
                      <a:pt x="79" y="163"/>
                    </a:cubicBezTo>
                    <a:cubicBezTo>
                      <a:pt x="80" y="162"/>
                      <a:pt x="81" y="162"/>
                      <a:pt x="82" y="163"/>
                    </a:cubicBezTo>
                    <a:cubicBezTo>
                      <a:pt x="83" y="164"/>
                      <a:pt x="83" y="164"/>
                      <a:pt x="83" y="164"/>
                    </a:cubicBezTo>
                    <a:cubicBezTo>
                      <a:pt x="84" y="165"/>
                      <a:pt x="84" y="166"/>
                      <a:pt x="83" y="167"/>
                    </a:cubicBezTo>
                    <a:cubicBezTo>
                      <a:pt x="83" y="167"/>
                      <a:pt x="82" y="168"/>
                      <a:pt x="82" y="168"/>
                    </a:cubicBezTo>
                    <a:close/>
                    <a:moveTo>
                      <a:pt x="96" y="166"/>
                    </a:moveTo>
                    <a:cubicBezTo>
                      <a:pt x="95" y="166"/>
                      <a:pt x="95" y="166"/>
                      <a:pt x="94" y="166"/>
                    </a:cubicBezTo>
                    <a:cubicBezTo>
                      <a:pt x="94" y="165"/>
                      <a:pt x="94" y="164"/>
                      <a:pt x="94" y="163"/>
                    </a:cubicBezTo>
                    <a:cubicBezTo>
                      <a:pt x="96" y="162"/>
                      <a:pt x="96" y="162"/>
                      <a:pt x="96" y="162"/>
                    </a:cubicBezTo>
                    <a:cubicBezTo>
                      <a:pt x="97" y="161"/>
                      <a:pt x="98" y="161"/>
                      <a:pt x="99" y="162"/>
                    </a:cubicBezTo>
                    <a:cubicBezTo>
                      <a:pt x="99" y="162"/>
                      <a:pt x="99" y="164"/>
                      <a:pt x="99" y="164"/>
                    </a:cubicBezTo>
                    <a:cubicBezTo>
                      <a:pt x="97" y="166"/>
                      <a:pt x="97" y="166"/>
                      <a:pt x="97" y="166"/>
                    </a:cubicBezTo>
                    <a:cubicBezTo>
                      <a:pt x="97" y="166"/>
                      <a:pt x="96" y="166"/>
                      <a:pt x="96" y="166"/>
                    </a:cubicBezTo>
                    <a:close/>
                    <a:moveTo>
                      <a:pt x="66" y="152"/>
                    </a:moveTo>
                    <a:cubicBezTo>
                      <a:pt x="66" y="152"/>
                      <a:pt x="65" y="152"/>
                      <a:pt x="65" y="151"/>
                    </a:cubicBezTo>
                    <a:cubicBezTo>
                      <a:pt x="63" y="150"/>
                      <a:pt x="63" y="150"/>
                      <a:pt x="63" y="150"/>
                    </a:cubicBezTo>
                    <a:cubicBezTo>
                      <a:pt x="63" y="149"/>
                      <a:pt x="63" y="148"/>
                      <a:pt x="63" y="147"/>
                    </a:cubicBezTo>
                    <a:cubicBezTo>
                      <a:pt x="64" y="146"/>
                      <a:pt x="65" y="146"/>
                      <a:pt x="66" y="147"/>
                    </a:cubicBezTo>
                    <a:cubicBezTo>
                      <a:pt x="68" y="149"/>
                      <a:pt x="68" y="149"/>
                      <a:pt x="68" y="149"/>
                    </a:cubicBezTo>
                    <a:cubicBezTo>
                      <a:pt x="68" y="149"/>
                      <a:pt x="68" y="151"/>
                      <a:pt x="68" y="151"/>
                    </a:cubicBezTo>
                    <a:cubicBezTo>
                      <a:pt x="67" y="152"/>
                      <a:pt x="67" y="152"/>
                      <a:pt x="66" y="152"/>
                    </a:cubicBezTo>
                    <a:close/>
                    <a:moveTo>
                      <a:pt x="111" y="151"/>
                    </a:moveTo>
                    <a:cubicBezTo>
                      <a:pt x="111" y="151"/>
                      <a:pt x="110" y="151"/>
                      <a:pt x="110" y="150"/>
                    </a:cubicBezTo>
                    <a:cubicBezTo>
                      <a:pt x="109" y="150"/>
                      <a:pt x="109" y="148"/>
                      <a:pt x="110" y="147"/>
                    </a:cubicBezTo>
                    <a:cubicBezTo>
                      <a:pt x="111" y="146"/>
                      <a:pt x="111" y="146"/>
                      <a:pt x="111" y="146"/>
                    </a:cubicBezTo>
                    <a:cubicBezTo>
                      <a:pt x="112" y="145"/>
                      <a:pt x="113" y="145"/>
                      <a:pt x="114" y="146"/>
                    </a:cubicBezTo>
                    <a:cubicBezTo>
                      <a:pt x="115" y="147"/>
                      <a:pt x="115" y="148"/>
                      <a:pt x="114" y="149"/>
                    </a:cubicBezTo>
                    <a:cubicBezTo>
                      <a:pt x="113" y="150"/>
                      <a:pt x="113" y="150"/>
                      <a:pt x="113" y="150"/>
                    </a:cubicBezTo>
                    <a:cubicBezTo>
                      <a:pt x="112" y="151"/>
                      <a:pt x="112" y="151"/>
                      <a:pt x="111" y="151"/>
                    </a:cubicBezTo>
                    <a:close/>
                    <a:moveTo>
                      <a:pt x="51" y="136"/>
                    </a:moveTo>
                    <a:cubicBezTo>
                      <a:pt x="50" y="136"/>
                      <a:pt x="50" y="136"/>
                      <a:pt x="49" y="136"/>
                    </a:cubicBezTo>
                    <a:cubicBezTo>
                      <a:pt x="48" y="134"/>
                      <a:pt x="48" y="134"/>
                      <a:pt x="48" y="134"/>
                    </a:cubicBezTo>
                    <a:cubicBezTo>
                      <a:pt x="47" y="134"/>
                      <a:pt x="47" y="132"/>
                      <a:pt x="48" y="132"/>
                    </a:cubicBezTo>
                    <a:cubicBezTo>
                      <a:pt x="49" y="131"/>
                      <a:pt x="50" y="131"/>
                      <a:pt x="51" y="132"/>
                    </a:cubicBezTo>
                    <a:cubicBezTo>
                      <a:pt x="52" y="133"/>
                      <a:pt x="52" y="133"/>
                      <a:pt x="52" y="133"/>
                    </a:cubicBezTo>
                    <a:cubicBezTo>
                      <a:pt x="53" y="134"/>
                      <a:pt x="53" y="135"/>
                      <a:pt x="52" y="136"/>
                    </a:cubicBezTo>
                    <a:cubicBezTo>
                      <a:pt x="52" y="136"/>
                      <a:pt x="51" y="136"/>
                      <a:pt x="51" y="136"/>
                    </a:cubicBezTo>
                    <a:close/>
                    <a:moveTo>
                      <a:pt x="127" y="135"/>
                    </a:moveTo>
                    <a:cubicBezTo>
                      <a:pt x="126" y="135"/>
                      <a:pt x="126" y="135"/>
                      <a:pt x="126" y="135"/>
                    </a:cubicBezTo>
                    <a:cubicBezTo>
                      <a:pt x="125" y="134"/>
                      <a:pt x="125" y="133"/>
                      <a:pt x="126" y="132"/>
                    </a:cubicBezTo>
                    <a:cubicBezTo>
                      <a:pt x="127" y="131"/>
                      <a:pt x="127" y="131"/>
                      <a:pt x="127" y="131"/>
                    </a:cubicBezTo>
                    <a:cubicBezTo>
                      <a:pt x="128" y="130"/>
                      <a:pt x="129" y="130"/>
                      <a:pt x="130" y="131"/>
                    </a:cubicBezTo>
                    <a:cubicBezTo>
                      <a:pt x="131" y="131"/>
                      <a:pt x="131" y="133"/>
                      <a:pt x="130" y="133"/>
                    </a:cubicBezTo>
                    <a:cubicBezTo>
                      <a:pt x="128" y="135"/>
                      <a:pt x="128" y="135"/>
                      <a:pt x="128" y="135"/>
                    </a:cubicBezTo>
                    <a:cubicBezTo>
                      <a:pt x="128" y="135"/>
                      <a:pt x="128" y="135"/>
                      <a:pt x="127" y="135"/>
                    </a:cubicBezTo>
                    <a:close/>
                    <a:moveTo>
                      <a:pt x="35" y="121"/>
                    </a:moveTo>
                    <a:cubicBezTo>
                      <a:pt x="35" y="121"/>
                      <a:pt x="34" y="121"/>
                      <a:pt x="34" y="120"/>
                    </a:cubicBezTo>
                    <a:cubicBezTo>
                      <a:pt x="32" y="119"/>
                      <a:pt x="32" y="119"/>
                      <a:pt x="32" y="119"/>
                    </a:cubicBezTo>
                    <a:cubicBezTo>
                      <a:pt x="31" y="118"/>
                      <a:pt x="31" y="117"/>
                      <a:pt x="32" y="116"/>
                    </a:cubicBezTo>
                    <a:cubicBezTo>
                      <a:pt x="33" y="115"/>
                      <a:pt x="34" y="115"/>
                      <a:pt x="35" y="116"/>
                    </a:cubicBezTo>
                    <a:cubicBezTo>
                      <a:pt x="36" y="117"/>
                      <a:pt x="36" y="117"/>
                      <a:pt x="36" y="117"/>
                    </a:cubicBezTo>
                    <a:cubicBezTo>
                      <a:pt x="37" y="118"/>
                      <a:pt x="37" y="119"/>
                      <a:pt x="36" y="120"/>
                    </a:cubicBezTo>
                    <a:cubicBezTo>
                      <a:pt x="36" y="121"/>
                      <a:pt x="36" y="121"/>
                      <a:pt x="35" y="121"/>
                    </a:cubicBezTo>
                    <a:close/>
                    <a:moveTo>
                      <a:pt x="143" y="120"/>
                    </a:moveTo>
                    <a:cubicBezTo>
                      <a:pt x="142" y="120"/>
                      <a:pt x="142" y="120"/>
                      <a:pt x="141" y="119"/>
                    </a:cubicBezTo>
                    <a:cubicBezTo>
                      <a:pt x="140" y="118"/>
                      <a:pt x="140" y="117"/>
                      <a:pt x="141" y="116"/>
                    </a:cubicBezTo>
                    <a:cubicBezTo>
                      <a:pt x="143" y="115"/>
                      <a:pt x="143" y="115"/>
                      <a:pt x="143" y="115"/>
                    </a:cubicBezTo>
                    <a:cubicBezTo>
                      <a:pt x="143" y="114"/>
                      <a:pt x="145" y="114"/>
                      <a:pt x="145" y="115"/>
                    </a:cubicBezTo>
                    <a:cubicBezTo>
                      <a:pt x="146" y="116"/>
                      <a:pt x="146" y="117"/>
                      <a:pt x="145" y="118"/>
                    </a:cubicBezTo>
                    <a:cubicBezTo>
                      <a:pt x="144" y="119"/>
                      <a:pt x="144" y="119"/>
                      <a:pt x="144" y="119"/>
                    </a:cubicBezTo>
                    <a:cubicBezTo>
                      <a:pt x="144" y="120"/>
                      <a:pt x="143" y="120"/>
                      <a:pt x="143" y="120"/>
                    </a:cubicBezTo>
                    <a:close/>
                    <a:moveTo>
                      <a:pt x="20" y="105"/>
                    </a:moveTo>
                    <a:cubicBezTo>
                      <a:pt x="19" y="105"/>
                      <a:pt x="18" y="105"/>
                      <a:pt x="18" y="105"/>
                    </a:cubicBezTo>
                    <a:cubicBezTo>
                      <a:pt x="17" y="103"/>
                      <a:pt x="17" y="103"/>
                      <a:pt x="17" y="103"/>
                    </a:cubicBezTo>
                    <a:cubicBezTo>
                      <a:pt x="16" y="103"/>
                      <a:pt x="16" y="101"/>
                      <a:pt x="17" y="100"/>
                    </a:cubicBezTo>
                    <a:cubicBezTo>
                      <a:pt x="17" y="100"/>
                      <a:pt x="19" y="100"/>
                      <a:pt x="20" y="100"/>
                    </a:cubicBezTo>
                    <a:cubicBezTo>
                      <a:pt x="21" y="102"/>
                      <a:pt x="21" y="102"/>
                      <a:pt x="21" y="102"/>
                    </a:cubicBezTo>
                    <a:cubicBezTo>
                      <a:pt x="22" y="103"/>
                      <a:pt x="22" y="104"/>
                      <a:pt x="21" y="105"/>
                    </a:cubicBezTo>
                    <a:cubicBezTo>
                      <a:pt x="21" y="105"/>
                      <a:pt x="20" y="105"/>
                      <a:pt x="20" y="105"/>
                    </a:cubicBezTo>
                    <a:close/>
                    <a:moveTo>
                      <a:pt x="158" y="104"/>
                    </a:moveTo>
                    <a:cubicBezTo>
                      <a:pt x="158" y="104"/>
                      <a:pt x="157" y="104"/>
                      <a:pt x="157" y="104"/>
                    </a:cubicBezTo>
                    <a:cubicBezTo>
                      <a:pt x="156" y="103"/>
                      <a:pt x="156" y="102"/>
                      <a:pt x="157" y="101"/>
                    </a:cubicBezTo>
                    <a:cubicBezTo>
                      <a:pt x="158" y="99"/>
                      <a:pt x="158" y="99"/>
                      <a:pt x="158" y="99"/>
                    </a:cubicBezTo>
                    <a:cubicBezTo>
                      <a:pt x="159" y="99"/>
                      <a:pt x="160" y="99"/>
                      <a:pt x="161" y="99"/>
                    </a:cubicBezTo>
                    <a:cubicBezTo>
                      <a:pt x="162" y="100"/>
                      <a:pt x="162" y="101"/>
                      <a:pt x="161" y="102"/>
                    </a:cubicBezTo>
                    <a:cubicBezTo>
                      <a:pt x="160" y="104"/>
                      <a:pt x="160" y="104"/>
                      <a:pt x="160" y="104"/>
                    </a:cubicBezTo>
                    <a:cubicBezTo>
                      <a:pt x="159" y="104"/>
                      <a:pt x="159" y="104"/>
                      <a:pt x="158" y="104"/>
                    </a:cubicBezTo>
                    <a:close/>
                    <a:moveTo>
                      <a:pt x="4" y="90"/>
                    </a:moveTo>
                    <a:cubicBezTo>
                      <a:pt x="3" y="90"/>
                      <a:pt x="3" y="90"/>
                      <a:pt x="3" y="89"/>
                    </a:cubicBezTo>
                    <a:cubicBezTo>
                      <a:pt x="1" y="88"/>
                      <a:pt x="1" y="88"/>
                      <a:pt x="1" y="88"/>
                    </a:cubicBezTo>
                    <a:cubicBezTo>
                      <a:pt x="0" y="87"/>
                      <a:pt x="0" y="86"/>
                      <a:pt x="1" y="85"/>
                    </a:cubicBezTo>
                    <a:cubicBezTo>
                      <a:pt x="2" y="84"/>
                      <a:pt x="3" y="84"/>
                      <a:pt x="4" y="85"/>
                    </a:cubicBezTo>
                    <a:cubicBezTo>
                      <a:pt x="5" y="86"/>
                      <a:pt x="5" y="86"/>
                      <a:pt x="5" y="86"/>
                    </a:cubicBezTo>
                    <a:cubicBezTo>
                      <a:pt x="6" y="87"/>
                      <a:pt x="6" y="88"/>
                      <a:pt x="5" y="89"/>
                    </a:cubicBezTo>
                    <a:cubicBezTo>
                      <a:pt x="5" y="90"/>
                      <a:pt x="4" y="90"/>
                      <a:pt x="4" y="90"/>
                    </a:cubicBezTo>
                    <a:close/>
                    <a:moveTo>
                      <a:pt x="174" y="89"/>
                    </a:moveTo>
                    <a:cubicBezTo>
                      <a:pt x="173" y="89"/>
                      <a:pt x="173" y="88"/>
                      <a:pt x="172" y="88"/>
                    </a:cubicBezTo>
                    <a:cubicBezTo>
                      <a:pt x="171" y="87"/>
                      <a:pt x="171" y="86"/>
                      <a:pt x="172" y="85"/>
                    </a:cubicBezTo>
                    <a:cubicBezTo>
                      <a:pt x="174" y="84"/>
                      <a:pt x="174" y="84"/>
                      <a:pt x="174" y="84"/>
                    </a:cubicBezTo>
                    <a:cubicBezTo>
                      <a:pt x="174" y="83"/>
                      <a:pt x="176" y="83"/>
                      <a:pt x="176" y="84"/>
                    </a:cubicBezTo>
                    <a:cubicBezTo>
                      <a:pt x="177" y="85"/>
                      <a:pt x="177" y="86"/>
                      <a:pt x="176" y="87"/>
                    </a:cubicBezTo>
                    <a:cubicBezTo>
                      <a:pt x="175" y="88"/>
                      <a:pt x="175" y="88"/>
                      <a:pt x="175" y="88"/>
                    </a:cubicBezTo>
                    <a:cubicBezTo>
                      <a:pt x="175" y="88"/>
                      <a:pt x="174" y="89"/>
                      <a:pt x="174" y="89"/>
                    </a:cubicBezTo>
                    <a:close/>
                    <a:moveTo>
                      <a:pt x="172" y="84"/>
                    </a:moveTo>
                    <a:cubicBezTo>
                      <a:pt x="171" y="84"/>
                      <a:pt x="170" y="84"/>
                      <a:pt x="170" y="83"/>
                    </a:cubicBezTo>
                    <a:cubicBezTo>
                      <a:pt x="169" y="82"/>
                      <a:pt x="169" y="82"/>
                      <a:pt x="169" y="82"/>
                    </a:cubicBezTo>
                    <a:cubicBezTo>
                      <a:pt x="168" y="81"/>
                      <a:pt x="168" y="80"/>
                      <a:pt x="169" y="79"/>
                    </a:cubicBezTo>
                    <a:cubicBezTo>
                      <a:pt x="169" y="78"/>
                      <a:pt x="171" y="78"/>
                      <a:pt x="172" y="79"/>
                    </a:cubicBezTo>
                    <a:cubicBezTo>
                      <a:pt x="173" y="80"/>
                      <a:pt x="173" y="80"/>
                      <a:pt x="173" y="80"/>
                    </a:cubicBezTo>
                    <a:cubicBezTo>
                      <a:pt x="174" y="81"/>
                      <a:pt x="174" y="82"/>
                      <a:pt x="173" y="83"/>
                    </a:cubicBezTo>
                    <a:cubicBezTo>
                      <a:pt x="173" y="84"/>
                      <a:pt x="172" y="84"/>
                      <a:pt x="172" y="84"/>
                    </a:cubicBezTo>
                    <a:close/>
                    <a:moveTo>
                      <a:pt x="15" y="74"/>
                    </a:moveTo>
                    <a:cubicBezTo>
                      <a:pt x="14" y="74"/>
                      <a:pt x="14" y="74"/>
                      <a:pt x="13" y="74"/>
                    </a:cubicBezTo>
                    <a:cubicBezTo>
                      <a:pt x="12" y="73"/>
                      <a:pt x="12" y="72"/>
                      <a:pt x="13" y="71"/>
                    </a:cubicBezTo>
                    <a:cubicBezTo>
                      <a:pt x="15" y="69"/>
                      <a:pt x="15" y="69"/>
                      <a:pt x="15" y="69"/>
                    </a:cubicBezTo>
                    <a:cubicBezTo>
                      <a:pt x="15" y="69"/>
                      <a:pt x="17" y="69"/>
                      <a:pt x="17" y="69"/>
                    </a:cubicBezTo>
                    <a:cubicBezTo>
                      <a:pt x="18" y="70"/>
                      <a:pt x="18" y="71"/>
                      <a:pt x="17" y="72"/>
                    </a:cubicBezTo>
                    <a:cubicBezTo>
                      <a:pt x="16" y="74"/>
                      <a:pt x="16" y="74"/>
                      <a:pt x="16" y="74"/>
                    </a:cubicBezTo>
                    <a:cubicBezTo>
                      <a:pt x="16" y="74"/>
                      <a:pt x="15" y="74"/>
                      <a:pt x="15" y="74"/>
                    </a:cubicBezTo>
                    <a:close/>
                    <a:moveTo>
                      <a:pt x="156" y="68"/>
                    </a:moveTo>
                    <a:cubicBezTo>
                      <a:pt x="155" y="68"/>
                      <a:pt x="155" y="68"/>
                      <a:pt x="155" y="68"/>
                    </a:cubicBezTo>
                    <a:cubicBezTo>
                      <a:pt x="153" y="66"/>
                      <a:pt x="153" y="66"/>
                      <a:pt x="153" y="66"/>
                    </a:cubicBezTo>
                    <a:cubicBezTo>
                      <a:pt x="152" y="65"/>
                      <a:pt x="152" y="64"/>
                      <a:pt x="153" y="63"/>
                    </a:cubicBezTo>
                    <a:cubicBezTo>
                      <a:pt x="154" y="63"/>
                      <a:pt x="155" y="63"/>
                      <a:pt x="156" y="63"/>
                    </a:cubicBezTo>
                    <a:cubicBezTo>
                      <a:pt x="157" y="65"/>
                      <a:pt x="157" y="65"/>
                      <a:pt x="157" y="65"/>
                    </a:cubicBezTo>
                    <a:cubicBezTo>
                      <a:pt x="158" y="66"/>
                      <a:pt x="158" y="67"/>
                      <a:pt x="157" y="68"/>
                    </a:cubicBezTo>
                    <a:cubicBezTo>
                      <a:pt x="157" y="68"/>
                      <a:pt x="156" y="68"/>
                      <a:pt x="156" y="68"/>
                    </a:cubicBezTo>
                    <a:close/>
                    <a:moveTo>
                      <a:pt x="30" y="59"/>
                    </a:moveTo>
                    <a:cubicBezTo>
                      <a:pt x="30" y="59"/>
                      <a:pt x="29" y="58"/>
                      <a:pt x="29" y="58"/>
                    </a:cubicBezTo>
                    <a:cubicBezTo>
                      <a:pt x="28" y="57"/>
                      <a:pt x="28" y="56"/>
                      <a:pt x="29" y="55"/>
                    </a:cubicBezTo>
                    <a:cubicBezTo>
                      <a:pt x="30" y="54"/>
                      <a:pt x="30" y="54"/>
                      <a:pt x="30" y="54"/>
                    </a:cubicBezTo>
                    <a:cubicBezTo>
                      <a:pt x="31" y="53"/>
                      <a:pt x="32" y="53"/>
                      <a:pt x="33" y="54"/>
                    </a:cubicBezTo>
                    <a:cubicBezTo>
                      <a:pt x="34" y="55"/>
                      <a:pt x="34" y="56"/>
                      <a:pt x="33" y="57"/>
                    </a:cubicBezTo>
                    <a:cubicBezTo>
                      <a:pt x="32" y="58"/>
                      <a:pt x="32" y="58"/>
                      <a:pt x="32" y="58"/>
                    </a:cubicBezTo>
                    <a:cubicBezTo>
                      <a:pt x="31" y="58"/>
                      <a:pt x="31" y="59"/>
                      <a:pt x="30" y="59"/>
                    </a:cubicBezTo>
                    <a:close/>
                    <a:moveTo>
                      <a:pt x="140" y="53"/>
                    </a:moveTo>
                    <a:cubicBezTo>
                      <a:pt x="140" y="53"/>
                      <a:pt x="139" y="52"/>
                      <a:pt x="139" y="52"/>
                    </a:cubicBezTo>
                    <a:cubicBezTo>
                      <a:pt x="138" y="51"/>
                      <a:pt x="138" y="51"/>
                      <a:pt x="138" y="51"/>
                    </a:cubicBezTo>
                    <a:cubicBezTo>
                      <a:pt x="137" y="50"/>
                      <a:pt x="137" y="49"/>
                      <a:pt x="138" y="48"/>
                    </a:cubicBezTo>
                    <a:cubicBezTo>
                      <a:pt x="138" y="47"/>
                      <a:pt x="140" y="47"/>
                      <a:pt x="140" y="48"/>
                    </a:cubicBezTo>
                    <a:cubicBezTo>
                      <a:pt x="142" y="49"/>
                      <a:pt x="142" y="49"/>
                      <a:pt x="142" y="49"/>
                    </a:cubicBezTo>
                    <a:cubicBezTo>
                      <a:pt x="143" y="50"/>
                      <a:pt x="143" y="51"/>
                      <a:pt x="142" y="52"/>
                    </a:cubicBezTo>
                    <a:cubicBezTo>
                      <a:pt x="141" y="52"/>
                      <a:pt x="141" y="53"/>
                      <a:pt x="140" y="53"/>
                    </a:cubicBezTo>
                    <a:close/>
                    <a:moveTo>
                      <a:pt x="46" y="43"/>
                    </a:moveTo>
                    <a:cubicBezTo>
                      <a:pt x="45" y="43"/>
                      <a:pt x="45" y="43"/>
                      <a:pt x="44" y="42"/>
                    </a:cubicBezTo>
                    <a:cubicBezTo>
                      <a:pt x="43" y="42"/>
                      <a:pt x="43" y="40"/>
                      <a:pt x="44" y="40"/>
                    </a:cubicBezTo>
                    <a:cubicBezTo>
                      <a:pt x="46" y="38"/>
                      <a:pt x="46" y="38"/>
                      <a:pt x="46" y="38"/>
                    </a:cubicBezTo>
                    <a:cubicBezTo>
                      <a:pt x="46" y="37"/>
                      <a:pt x="48" y="37"/>
                      <a:pt x="48" y="38"/>
                    </a:cubicBezTo>
                    <a:cubicBezTo>
                      <a:pt x="49" y="39"/>
                      <a:pt x="49" y="40"/>
                      <a:pt x="48" y="41"/>
                    </a:cubicBezTo>
                    <a:cubicBezTo>
                      <a:pt x="47" y="42"/>
                      <a:pt x="47" y="42"/>
                      <a:pt x="47" y="42"/>
                    </a:cubicBezTo>
                    <a:cubicBezTo>
                      <a:pt x="47" y="43"/>
                      <a:pt x="46" y="43"/>
                      <a:pt x="46" y="43"/>
                    </a:cubicBezTo>
                    <a:close/>
                    <a:moveTo>
                      <a:pt x="125" y="37"/>
                    </a:moveTo>
                    <a:cubicBezTo>
                      <a:pt x="124" y="37"/>
                      <a:pt x="124" y="37"/>
                      <a:pt x="123" y="36"/>
                    </a:cubicBezTo>
                    <a:cubicBezTo>
                      <a:pt x="122" y="35"/>
                      <a:pt x="122" y="35"/>
                      <a:pt x="122" y="35"/>
                    </a:cubicBezTo>
                    <a:cubicBezTo>
                      <a:pt x="121" y="34"/>
                      <a:pt x="121" y="33"/>
                      <a:pt x="122" y="32"/>
                    </a:cubicBezTo>
                    <a:cubicBezTo>
                      <a:pt x="123" y="31"/>
                      <a:pt x="124" y="31"/>
                      <a:pt x="125" y="32"/>
                    </a:cubicBezTo>
                    <a:cubicBezTo>
                      <a:pt x="126" y="34"/>
                      <a:pt x="126" y="34"/>
                      <a:pt x="126" y="34"/>
                    </a:cubicBezTo>
                    <a:cubicBezTo>
                      <a:pt x="127" y="34"/>
                      <a:pt x="127" y="36"/>
                      <a:pt x="126" y="36"/>
                    </a:cubicBezTo>
                    <a:cubicBezTo>
                      <a:pt x="126" y="37"/>
                      <a:pt x="125" y="37"/>
                      <a:pt x="125" y="37"/>
                    </a:cubicBezTo>
                    <a:close/>
                    <a:moveTo>
                      <a:pt x="61" y="28"/>
                    </a:moveTo>
                    <a:cubicBezTo>
                      <a:pt x="61" y="28"/>
                      <a:pt x="60" y="27"/>
                      <a:pt x="60" y="27"/>
                    </a:cubicBezTo>
                    <a:cubicBezTo>
                      <a:pt x="59" y="26"/>
                      <a:pt x="59" y="25"/>
                      <a:pt x="60" y="24"/>
                    </a:cubicBezTo>
                    <a:cubicBezTo>
                      <a:pt x="61" y="23"/>
                      <a:pt x="61" y="23"/>
                      <a:pt x="61" y="23"/>
                    </a:cubicBezTo>
                    <a:cubicBezTo>
                      <a:pt x="62" y="22"/>
                      <a:pt x="63" y="22"/>
                      <a:pt x="64" y="23"/>
                    </a:cubicBezTo>
                    <a:cubicBezTo>
                      <a:pt x="65" y="23"/>
                      <a:pt x="65" y="25"/>
                      <a:pt x="64" y="26"/>
                    </a:cubicBezTo>
                    <a:cubicBezTo>
                      <a:pt x="63" y="27"/>
                      <a:pt x="63" y="27"/>
                      <a:pt x="63" y="27"/>
                    </a:cubicBezTo>
                    <a:cubicBezTo>
                      <a:pt x="62" y="27"/>
                      <a:pt x="62" y="28"/>
                      <a:pt x="61" y="28"/>
                    </a:cubicBezTo>
                    <a:close/>
                    <a:moveTo>
                      <a:pt x="109" y="21"/>
                    </a:moveTo>
                    <a:cubicBezTo>
                      <a:pt x="109" y="21"/>
                      <a:pt x="108" y="21"/>
                      <a:pt x="108" y="21"/>
                    </a:cubicBezTo>
                    <a:cubicBezTo>
                      <a:pt x="106" y="19"/>
                      <a:pt x="106" y="19"/>
                      <a:pt x="106" y="19"/>
                    </a:cubicBezTo>
                    <a:cubicBezTo>
                      <a:pt x="106" y="19"/>
                      <a:pt x="106" y="17"/>
                      <a:pt x="106" y="17"/>
                    </a:cubicBezTo>
                    <a:cubicBezTo>
                      <a:pt x="107" y="16"/>
                      <a:pt x="109" y="16"/>
                      <a:pt x="109" y="17"/>
                    </a:cubicBezTo>
                    <a:cubicBezTo>
                      <a:pt x="111" y="18"/>
                      <a:pt x="111" y="18"/>
                      <a:pt x="111" y="18"/>
                    </a:cubicBezTo>
                    <a:cubicBezTo>
                      <a:pt x="111" y="19"/>
                      <a:pt x="111" y="20"/>
                      <a:pt x="111" y="21"/>
                    </a:cubicBezTo>
                    <a:cubicBezTo>
                      <a:pt x="110" y="21"/>
                      <a:pt x="110" y="21"/>
                      <a:pt x="109" y="21"/>
                    </a:cubicBezTo>
                    <a:close/>
                    <a:moveTo>
                      <a:pt x="77" y="12"/>
                    </a:moveTo>
                    <a:cubicBezTo>
                      <a:pt x="76" y="12"/>
                      <a:pt x="76" y="12"/>
                      <a:pt x="75" y="11"/>
                    </a:cubicBezTo>
                    <a:cubicBezTo>
                      <a:pt x="75" y="11"/>
                      <a:pt x="75" y="9"/>
                      <a:pt x="75" y="9"/>
                    </a:cubicBezTo>
                    <a:cubicBezTo>
                      <a:pt x="77" y="7"/>
                      <a:pt x="77" y="7"/>
                      <a:pt x="77" y="7"/>
                    </a:cubicBezTo>
                    <a:cubicBezTo>
                      <a:pt x="78" y="6"/>
                      <a:pt x="79" y="6"/>
                      <a:pt x="80" y="7"/>
                    </a:cubicBezTo>
                    <a:cubicBezTo>
                      <a:pt x="80" y="8"/>
                      <a:pt x="80" y="9"/>
                      <a:pt x="80" y="10"/>
                    </a:cubicBezTo>
                    <a:cubicBezTo>
                      <a:pt x="78" y="11"/>
                      <a:pt x="78" y="11"/>
                      <a:pt x="78" y="11"/>
                    </a:cubicBezTo>
                    <a:cubicBezTo>
                      <a:pt x="78" y="12"/>
                      <a:pt x="77" y="12"/>
                      <a:pt x="77" y="12"/>
                    </a:cubicBezTo>
                    <a:close/>
                    <a:moveTo>
                      <a:pt x="94" y="6"/>
                    </a:moveTo>
                    <a:cubicBezTo>
                      <a:pt x="93" y="6"/>
                      <a:pt x="93" y="6"/>
                      <a:pt x="92" y="5"/>
                    </a:cubicBezTo>
                    <a:cubicBezTo>
                      <a:pt x="91" y="4"/>
                      <a:pt x="91" y="4"/>
                      <a:pt x="91" y="4"/>
                    </a:cubicBezTo>
                    <a:cubicBezTo>
                      <a:pt x="90" y="3"/>
                      <a:pt x="90" y="2"/>
                      <a:pt x="91" y="1"/>
                    </a:cubicBezTo>
                    <a:cubicBezTo>
                      <a:pt x="92" y="0"/>
                      <a:pt x="93" y="0"/>
                      <a:pt x="94" y="1"/>
                    </a:cubicBezTo>
                    <a:cubicBezTo>
                      <a:pt x="95" y="3"/>
                      <a:pt x="95" y="3"/>
                      <a:pt x="95" y="3"/>
                    </a:cubicBezTo>
                    <a:cubicBezTo>
                      <a:pt x="96" y="3"/>
                      <a:pt x="96" y="5"/>
                      <a:pt x="95" y="5"/>
                    </a:cubicBezTo>
                    <a:cubicBezTo>
                      <a:pt x="95" y="6"/>
                      <a:pt x="94" y="6"/>
                      <a:pt x="94"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4" name="Google Shape;114;p11"/>
            <p:cNvGrpSpPr/>
            <p:nvPr/>
          </p:nvGrpSpPr>
          <p:grpSpPr>
            <a:xfrm>
              <a:off x="-887703" y="-507450"/>
              <a:ext cx="2171700" cy="2093913"/>
              <a:chOff x="6452222" y="4033976"/>
              <a:chExt cx="2171700" cy="2093913"/>
            </a:xfrm>
          </p:grpSpPr>
          <p:sp>
            <p:nvSpPr>
              <p:cNvPr id="115" name="Google Shape;115;p11"/>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11"/>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11"/>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11"/>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11"/>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1"/>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11"/>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11"/>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1"/>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ource Sans 3"/>
              <a:buNone/>
              <a:defRPr sz="3000" b="1">
                <a:solidFill>
                  <a:schemeClr val="dk1"/>
                </a:solidFill>
                <a:latin typeface="Source Sans 3"/>
                <a:ea typeface="Source Sans 3"/>
                <a:cs typeface="Source Sans 3"/>
                <a:sym typeface="Source Sans 3"/>
              </a:defRPr>
            </a:lvl1pPr>
            <a:lvl2pPr lvl="1" rtl="0">
              <a:spcBef>
                <a:spcPts val="0"/>
              </a:spcBef>
              <a:spcAft>
                <a:spcPts val="0"/>
              </a:spcAft>
              <a:buClr>
                <a:schemeClr val="dk1"/>
              </a:buClr>
              <a:buSzPts val="3000"/>
              <a:buFont typeface="Source Sans 3"/>
              <a:buNone/>
              <a:defRPr sz="3000" b="1">
                <a:solidFill>
                  <a:schemeClr val="dk1"/>
                </a:solidFill>
                <a:latin typeface="Source Sans 3"/>
                <a:ea typeface="Source Sans 3"/>
                <a:cs typeface="Source Sans 3"/>
                <a:sym typeface="Source Sans 3"/>
              </a:defRPr>
            </a:lvl2pPr>
            <a:lvl3pPr lvl="2" rtl="0">
              <a:spcBef>
                <a:spcPts val="0"/>
              </a:spcBef>
              <a:spcAft>
                <a:spcPts val="0"/>
              </a:spcAft>
              <a:buClr>
                <a:schemeClr val="dk1"/>
              </a:buClr>
              <a:buSzPts val="3000"/>
              <a:buFont typeface="Source Sans 3"/>
              <a:buNone/>
              <a:defRPr sz="3000" b="1">
                <a:solidFill>
                  <a:schemeClr val="dk1"/>
                </a:solidFill>
                <a:latin typeface="Source Sans 3"/>
                <a:ea typeface="Source Sans 3"/>
                <a:cs typeface="Source Sans 3"/>
                <a:sym typeface="Source Sans 3"/>
              </a:defRPr>
            </a:lvl3pPr>
            <a:lvl4pPr lvl="3" rtl="0">
              <a:spcBef>
                <a:spcPts val="0"/>
              </a:spcBef>
              <a:spcAft>
                <a:spcPts val="0"/>
              </a:spcAft>
              <a:buClr>
                <a:schemeClr val="dk1"/>
              </a:buClr>
              <a:buSzPts val="3000"/>
              <a:buFont typeface="Source Sans 3"/>
              <a:buNone/>
              <a:defRPr sz="3000" b="1">
                <a:solidFill>
                  <a:schemeClr val="dk1"/>
                </a:solidFill>
                <a:latin typeface="Source Sans 3"/>
                <a:ea typeface="Source Sans 3"/>
                <a:cs typeface="Source Sans 3"/>
                <a:sym typeface="Source Sans 3"/>
              </a:defRPr>
            </a:lvl4pPr>
            <a:lvl5pPr lvl="4" rtl="0">
              <a:spcBef>
                <a:spcPts val="0"/>
              </a:spcBef>
              <a:spcAft>
                <a:spcPts val="0"/>
              </a:spcAft>
              <a:buClr>
                <a:schemeClr val="dk1"/>
              </a:buClr>
              <a:buSzPts val="3000"/>
              <a:buFont typeface="Source Sans 3"/>
              <a:buNone/>
              <a:defRPr sz="3000" b="1">
                <a:solidFill>
                  <a:schemeClr val="dk1"/>
                </a:solidFill>
                <a:latin typeface="Source Sans 3"/>
                <a:ea typeface="Source Sans 3"/>
                <a:cs typeface="Source Sans 3"/>
                <a:sym typeface="Source Sans 3"/>
              </a:defRPr>
            </a:lvl5pPr>
            <a:lvl6pPr lvl="5" rtl="0">
              <a:spcBef>
                <a:spcPts val="0"/>
              </a:spcBef>
              <a:spcAft>
                <a:spcPts val="0"/>
              </a:spcAft>
              <a:buClr>
                <a:schemeClr val="dk1"/>
              </a:buClr>
              <a:buSzPts val="3000"/>
              <a:buFont typeface="Source Sans 3"/>
              <a:buNone/>
              <a:defRPr sz="3000" b="1">
                <a:solidFill>
                  <a:schemeClr val="dk1"/>
                </a:solidFill>
                <a:latin typeface="Source Sans 3"/>
                <a:ea typeface="Source Sans 3"/>
                <a:cs typeface="Source Sans 3"/>
                <a:sym typeface="Source Sans 3"/>
              </a:defRPr>
            </a:lvl6pPr>
            <a:lvl7pPr lvl="6" rtl="0">
              <a:spcBef>
                <a:spcPts val="0"/>
              </a:spcBef>
              <a:spcAft>
                <a:spcPts val="0"/>
              </a:spcAft>
              <a:buClr>
                <a:schemeClr val="dk1"/>
              </a:buClr>
              <a:buSzPts val="3000"/>
              <a:buFont typeface="Source Sans 3"/>
              <a:buNone/>
              <a:defRPr sz="3000" b="1">
                <a:solidFill>
                  <a:schemeClr val="dk1"/>
                </a:solidFill>
                <a:latin typeface="Source Sans 3"/>
                <a:ea typeface="Source Sans 3"/>
                <a:cs typeface="Source Sans 3"/>
                <a:sym typeface="Source Sans 3"/>
              </a:defRPr>
            </a:lvl7pPr>
            <a:lvl8pPr lvl="7" rtl="0">
              <a:spcBef>
                <a:spcPts val="0"/>
              </a:spcBef>
              <a:spcAft>
                <a:spcPts val="0"/>
              </a:spcAft>
              <a:buClr>
                <a:schemeClr val="dk1"/>
              </a:buClr>
              <a:buSzPts val="3000"/>
              <a:buFont typeface="Source Sans 3"/>
              <a:buNone/>
              <a:defRPr sz="3000" b="1">
                <a:solidFill>
                  <a:schemeClr val="dk1"/>
                </a:solidFill>
                <a:latin typeface="Source Sans 3"/>
                <a:ea typeface="Source Sans 3"/>
                <a:cs typeface="Source Sans 3"/>
                <a:sym typeface="Source Sans 3"/>
              </a:defRPr>
            </a:lvl8pPr>
            <a:lvl9pPr lvl="8" rtl="0">
              <a:spcBef>
                <a:spcPts val="0"/>
              </a:spcBef>
              <a:spcAft>
                <a:spcPts val="0"/>
              </a:spcAft>
              <a:buClr>
                <a:schemeClr val="dk1"/>
              </a:buClr>
              <a:buSzPts val="3000"/>
              <a:buFont typeface="Source Sans 3"/>
              <a:buNone/>
              <a:defRPr sz="3000" b="1">
                <a:solidFill>
                  <a:schemeClr val="dk1"/>
                </a:solidFill>
                <a:latin typeface="Source Sans 3"/>
                <a:ea typeface="Source Sans 3"/>
                <a:cs typeface="Source Sans 3"/>
                <a:sym typeface="Source Sans 3"/>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1pPr>
            <a:lvl2pPr marL="914400" lvl="1" indent="-304800">
              <a:lnSpc>
                <a:spcPct val="100000"/>
              </a:lnSpc>
              <a:spcBef>
                <a:spcPts val="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2pPr>
            <a:lvl3pPr marL="1371600" lvl="2" indent="-304800">
              <a:lnSpc>
                <a:spcPct val="100000"/>
              </a:lnSpc>
              <a:spcBef>
                <a:spcPts val="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3pPr>
            <a:lvl4pPr marL="1828800" lvl="3" indent="-304800">
              <a:lnSpc>
                <a:spcPct val="100000"/>
              </a:lnSpc>
              <a:spcBef>
                <a:spcPts val="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4pPr>
            <a:lvl5pPr marL="2286000" lvl="4" indent="-304800">
              <a:lnSpc>
                <a:spcPct val="100000"/>
              </a:lnSpc>
              <a:spcBef>
                <a:spcPts val="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5pPr>
            <a:lvl6pPr marL="2743200" lvl="5" indent="-304800">
              <a:lnSpc>
                <a:spcPct val="100000"/>
              </a:lnSpc>
              <a:spcBef>
                <a:spcPts val="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6pPr>
            <a:lvl7pPr marL="3200400" lvl="6" indent="-304800">
              <a:lnSpc>
                <a:spcPct val="100000"/>
              </a:lnSpc>
              <a:spcBef>
                <a:spcPts val="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7pPr>
            <a:lvl8pPr marL="3657600" lvl="7" indent="-304800">
              <a:lnSpc>
                <a:spcPct val="100000"/>
              </a:lnSpc>
              <a:spcBef>
                <a:spcPts val="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8pPr>
            <a:lvl9pPr marL="4114800" lvl="8" indent="-304800">
              <a:lnSpc>
                <a:spcPct val="100000"/>
              </a:lnSpc>
              <a:spcBef>
                <a:spcPts val="0"/>
              </a:spcBef>
              <a:spcAft>
                <a:spcPts val="0"/>
              </a:spcAft>
              <a:buClr>
                <a:schemeClr val="lt2"/>
              </a:buClr>
              <a:buSzPts val="1200"/>
              <a:buFont typeface="Open Sans"/>
              <a:buChar char="■"/>
              <a:defRPr sz="1200">
                <a:solidFill>
                  <a:schemeClr val="lt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guide id="5" orient="horz" pos="1620">
          <p15:clr>
            <a:srgbClr val="E46962"/>
          </p15:clr>
        </p15:guide>
        <p15:guide id="6" pos="2880">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3"/>
        <p:cNvGrpSpPr/>
        <p:nvPr/>
      </p:nvGrpSpPr>
      <p:grpSpPr>
        <a:xfrm>
          <a:off x="0" y="0"/>
          <a:ext cx="0" cy="0"/>
          <a:chOff x="0" y="0"/>
          <a:chExt cx="0" cy="0"/>
        </a:xfrm>
      </p:grpSpPr>
      <p:sp>
        <p:nvSpPr>
          <p:cNvPr id="314" name="Google Shape;314;p26"/>
          <p:cNvSpPr txBox="1">
            <a:spLocks noGrp="1"/>
          </p:cNvSpPr>
          <p:nvPr>
            <p:ph type="ctrTitle"/>
          </p:nvPr>
        </p:nvSpPr>
        <p:spPr>
          <a:xfrm>
            <a:off x="3654847" y="1742671"/>
            <a:ext cx="4992728" cy="1632756"/>
          </a:xfrm>
          <a:prstGeom prst="rect">
            <a:avLst/>
          </a:prstGeom>
        </p:spPr>
        <p:txBody>
          <a:bodyPr spcFirstLastPara="1" wrap="square" lIns="91425" tIns="91425" rIns="91425" bIns="91425" anchor="b" anchorCtr="0">
            <a:noAutofit/>
          </a:bodyPr>
          <a:lstStyle/>
          <a:p>
            <a:r>
              <a:rPr lang="en-PH"/>
              <a:t>Boston Housing</a:t>
            </a:r>
            <a:r>
              <a:rPr lang="en"/>
              <a:t> </a:t>
            </a:r>
            <a:br>
              <a:rPr lang="en"/>
            </a:br>
            <a:r>
              <a:rPr lang="en">
                <a:solidFill>
                  <a:srgbClr val="A1341A"/>
                </a:solidFill>
              </a:rPr>
              <a:t>Data Analysis</a:t>
            </a:r>
            <a:endParaRPr lang="en-US">
              <a:solidFill>
                <a:srgbClr val="A1341A"/>
              </a:solidFill>
            </a:endParaRPr>
          </a:p>
        </p:txBody>
      </p:sp>
      <p:pic>
        <p:nvPicPr>
          <p:cNvPr id="316" name="Google Shape;316;p26"/>
          <p:cNvPicPr preferRelativeResize="0">
            <a:picLocks noGrp="1"/>
          </p:cNvPicPr>
          <p:nvPr>
            <p:ph type="pic" idx="2"/>
          </p:nvPr>
        </p:nvPicPr>
        <p:blipFill rotWithShape="1">
          <a:blip r:embed="rId3">
            <a:alphaModFix/>
          </a:blip>
          <a:srcRect l="21740" t="20941" b="15521"/>
          <a:stretch/>
        </p:blipFill>
        <p:spPr>
          <a:xfrm>
            <a:off x="527487" y="575219"/>
            <a:ext cx="2860200" cy="4064276"/>
          </a:xfrm>
          <a:prstGeom prst="rect">
            <a:avLst/>
          </a:prstGeom>
        </p:spPr>
      </p:pic>
      <p:grpSp>
        <p:nvGrpSpPr>
          <p:cNvPr id="317" name="Google Shape;317;p26"/>
          <p:cNvGrpSpPr/>
          <p:nvPr/>
        </p:nvGrpSpPr>
        <p:grpSpPr>
          <a:xfrm>
            <a:off x="2207047" y="-1285500"/>
            <a:ext cx="2171700" cy="2093913"/>
            <a:chOff x="6452222" y="4033976"/>
            <a:chExt cx="2171700" cy="2093913"/>
          </a:xfrm>
        </p:grpSpPr>
        <p:sp>
          <p:nvSpPr>
            <p:cNvPr id="318" name="Google Shape;318;p26"/>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26"/>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26"/>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26"/>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26"/>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26"/>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26"/>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26"/>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26"/>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Summary</a:t>
            </a:r>
            <a:endParaRPr/>
          </a:p>
        </p:txBody>
      </p:sp>
      <p:graphicFrame>
        <p:nvGraphicFramePr>
          <p:cNvPr id="26" name="Table 4">
            <a:extLst>
              <a:ext uri="{FF2B5EF4-FFF2-40B4-BE49-F238E27FC236}">
                <a16:creationId xmlns:a16="http://schemas.microsoft.com/office/drawing/2014/main" id="{7E65F36D-EDDF-A8A4-DD9D-EE7692163D6A}"/>
              </a:ext>
            </a:extLst>
          </p:cNvPr>
          <p:cNvGraphicFramePr>
            <a:graphicFrameLocks noGrp="1"/>
          </p:cNvGraphicFramePr>
          <p:nvPr>
            <p:extLst>
              <p:ext uri="{D42A27DB-BD31-4B8C-83A1-F6EECF244321}">
                <p14:modId xmlns:p14="http://schemas.microsoft.com/office/powerpoint/2010/main" val="827699506"/>
              </p:ext>
            </p:extLst>
          </p:nvPr>
        </p:nvGraphicFramePr>
        <p:xfrm>
          <a:off x="720000" y="1385570"/>
          <a:ext cx="7791478" cy="1224280"/>
        </p:xfrm>
        <a:graphic>
          <a:graphicData uri="http://schemas.openxmlformats.org/drawingml/2006/table">
            <a:tbl>
              <a:tblPr firstRow="1" bandRow="1">
                <a:tableStyleId>{6BED56C9-FD8F-4DEB-A918-ED6F170A05CB}</a:tableStyleId>
              </a:tblPr>
              <a:tblGrid>
                <a:gridCol w="601336">
                  <a:extLst>
                    <a:ext uri="{9D8B030D-6E8A-4147-A177-3AD203B41FA5}">
                      <a16:colId xmlns:a16="http://schemas.microsoft.com/office/drawing/2014/main" val="512025226"/>
                    </a:ext>
                  </a:extLst>
                </a:gridCol>
                <a:gridCol w="2198363">
                  <a:extLst>
                    <a:ext uri="{9D8B030D-6E8A-4147-A177-3AD203B41FA5}">
                      <a16:colId xmlns:a16="http://schemas.microsoft.com/office/drawing/2014/main" val="234952861"/>
                    </a:ext>
                  </a:extLst>
                </a:gridCol>
                <a:gridCol w="667519">
                  <a:extLst>
                    <a:ext uri="{9D8B030D-6E8A-4147-A177-3AD203B41FA5}">
                      <a16:colId xmlns:a16="http://schemas.microsoft.com/office/drawing/2014/main" val="3542830589"/>
                    </a:ext>
                  </a:extLst>
                </a:gridCol>
                <a:gridCol w="4324260">
                  <a:extLst>
                    <a:ext uri="{9D8B030D-6E8A-4147-A177-3AD203B41FA5}">
                      <a16:colId xmlns:a16="http://schemas.microsoft.com/office/drawing/2014/main" val="1108174307"/>
                    </a:ext>
                  </a:extLst>
                </a:gridCol>
              </a:tblGrid>
              <a:tr h="370840">
                <a:tc>
                  <a:txBody>
                    <a:bodyPr/>
                    <a:lstStyle/>
                    <a:p>
                      <a:pPr algn="ctr"/>
                      <a:r>
                        <a:rPr lang="en-CA" sz="1100" b="1">
                          <a:solidFill>
                            <a:schemeClr val="bg1"/>
                          </a:solidFill>
                        </a:rPr>
                        <a:t>NAME</a:t>
                      </a:r>
                    </a:p>
                  </a:txBody>
                  <a:tcPr anchor="ctr">
                    <a:solidFill>
                      <a:srgbClr val="C00000"/>
                    </a:solidFill>
                  </a:tcPr>
                </a:tc>
                <a:tc>
                  <a:txBody>
                    <a:bodyPr/>
                    <a:lstStyle/>
                    <a:p>
                      <a:pPr algn="ctr"/>
                      <a:r>
                        <a:rPr lang="en-CA" sz="1100" b="1">
                          <a:solidFill>
                            <a:schemeClr val="bg1"/>
                          </a:solidFill>
                        </a:rPr>
                        <a:t>NOTES</a:t>
                      </a:r>
                    </a:p>
                  </a:txBody>
                  <a:tcPr anchor="ctr">
                    <a:solidFill>
                      <a:srgbClr val="C00000"/>
                    </a:solidFill>
                  </a:tcPr>
                </a:tc>
                <a:tc>
                  <a:txBody>
                    <a:bodyPr/>
                    <a:lstStyle/>
                    <a:p>
                      <a:pPr algn="ctr"/>
                      <a:r>
                        <a:rPr lang="en-CA" sz="1100" b="1">
                          <a:solidFill>
                            <a:schemeClr val="bg1"/>
                          </a:solidFill>
                        </a:rPr>
                        <a:t>R</a:t>
                      </a:r>
                      <a:r>
                        <a:rPr lang="en-CA" sz="1100" b="1" baseline="-25000">
                          <a:solidFill>
                            <a:schemeClr val="bg1"/>
                          </a:solidFill>
                        </a:rPr>
                        <a:t>A</a:t>
                      </a:r>
                      <a:r>
                        <a:rPr lang="en-CA" sz="1100" b="1" baseline="30000">
                          <a:solidFill>
                            <a:schemeClr val="bg1"/>
                          </a:solidFill>
                        </a:rPr>
                        <a:t>2</a:t>
                      </a:r>
                      <a:endParaRPr lang="en-CA" sz="1100" b="1">
                        <a:solidFill>
                          <a:schemeClr val="bg1"/>
                        </a:solidFill>
                      </a:endParaRPr>
                    </a:p>
                  </a:txBody>
                  <a:tcPr anchor="ctr">
                    <a:solidFill>
                      <a:srgbClr val="C00000"/>
                    </a:solidFill>
                  </a:tcPr>
                </a:tc>
                <a:tc>
                  <a:txBody>
                    <a:bodyPr/>
                    <a:lstStyle/>
                    <a:p>
                      <a:pPr algn="ctr"/>
                      <a:r>
                        <a:rPr lang="en-CA" sz="1100" b="1">
                          <a:solidFill>
                            <a:schemeClr val="bg1"/>
                          </a:solidFill>
                        </a:rPr>
                        <a:t>EXPLANATORY VARIABLES</a:t>
                      </a:r>
                    </a:p>
                  </a:txBody>
                  <a:tcPr anchor="ctr">
                    <a:solidFill>
                      <a:srgbClr val="C00000"/>
                    </a:solidFill>
                  </a:tcPr>
                </a:tc>
                <a:extLst>
                  <a:ext uri="{0D108BD9-81ED-4DB2-BD59-A6C34878D82A}">
                    <a16:rowId xmlns:a16="http://schemas.microsoft.com/office/drawing/2014/main" val="1201885653"/>
                  </a:ext>
                </a:extLst>
              </a:tr>
              <a:tr h="370840">
                <a:tc>
                  <a:txBody>
                    <a:bodyPr/>
                    <a:lstStyle/>
                    <a:p>
                      <a:pPr algn="ctr"/>
                      <a:r>
                        <a:rPr lang="en-CA" sz="1100"/>
                        <a:t>Fit1</a:t>
                      </a:r>
                    </a:p>
                  </a:txBody>
                  <a:tcPr anchor="ctr"/>
                </a:tc>
                <a:tc>
                  <a:txBody>
                    <a:bodyPr/>
                    <a:lstStyle/>
                    <a:p>
                      <a:r>
                        <a:rPr lang="en-CA" sz="1100"/>
                        <a:t>Full model</a:t>
                      </a:r>
                    </a:p>
                    <a:p>
                      <a:r>
                        <a:rPr lang="en-CA" sz="1100"/>
                        <a:t>All 13 variables.</a:t>
                      </a:r>
                    </a:p>
                  </a:txBody>
                  <a:tcPr anchor="ctr"/>
                </a:tc>
                <a:tc>
                  <a:txBody>
                    <a:bodyPr/>
                    <a:lstStyle/>
                    <a:p>
                      <a:r>
                        <a:rPr lang="en-CA" sz="1100"/>
                        <a:t>0.745</a:t>
                      </a:r>
                    </a:p>
                  </a:txBody>
                  <a:tcPr anchor="ctr"/>
                </a:tc>
                <a:tc>
                  <a:txBody>
                    <a:bodyPr/>
                    <a:lstStyle/>
                    <a:p>
                      <a:r>
                        <a:rPr lang="en-CA" sz="1100"/>
                        <a:t>CRIM+ZN+factor(CHAS)+NOX+RM+DIS+RAD+TAX+PTRATIO+B+LSTAT+</a:t>
                      </a:r>
                      <a:r>
                        <a:rPr lang="en-CA" sz="1100" b="1">
                          <a:solidFill>
                            <a:srgbClr val="FF0000"/>
                          </a:solidFill>
                        </a:rPr>
                        <a:t>AGE+INDUS</a:t>
                      </a:r>
                    </a:p>
                  </a:txBody>
                  <a:tcPr anchor="ctr"/>
                </a:tc>
                <a:extLst>
                  <a:ext uri="{0D108BD9-81ED-4DB2-BD59-A6C34878D82A}">
                    <a16:rowId xmlns:a16="http://schemas.microsoft.com/office/drawing/2014/main" val="2240940285"/>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100"/>
                        <a:t>Fit2</a:t>
                      </a:r>
                    </a:p>
                  </a:txBody>
                  <a:tcPr anchor="ctr"/>
                </a:tc>
                <a:tc>
                  <a:txBody>
                    <a:bodyPr/>
                    <a:lstStyle/>
                    <a:p>
                      <a:r>
                        <a:rPr lang="en-CA" sz="1100"/>
                        <a:t>Stepwise selection Model</a:t>
                      </a:r>
                    </a:p>
                    <a:p>
                      <a:r>
                        <a:rPr lang="en-CA" sz="1100" b="0">
                          <a:solidFill>
                            <a:schemeClr val="tx1"/>
                          </a:solidFill>
                        </a:rPr>
                        <a:t>Remove:</a:t>
                      </a:r>
                      <a:r>
                        <a:rPr lang="en-CA" sz="1100" b="1">
                          <a:solidFill>
                            <a:srgbClr val="FF0000"/>
                          </a:solidFill>
                        </a:rPr>
                        <a:t> INDUS &amp; AGE</a:t>
                      </a:r>
                      <a:endParaRPr lang="en-CA" sz="1100" b="1"/>
                    </a:p>
                  </a:txBody>
                  <a:tcPr anchor="ctr"/>
                </a:tc>
                <a:tc>
                  <a:txBody>
                    <a:bodyPr/>
                    <a:lstStyle/>
                    <a:p>
                      <a:r>
                        <a:rPr lang="en-CA" sz="1100"/>
                        <a:t>0.7459</a:t>
                      </a:r>
                    </a:p>
                  </a:txBody>
                  <a:tcPr anchor="ctr"/>
                </a:tc>
                <a:tc>
                  <a:txBody>
                    <a:bodyPr/>
                    <a:lstStyle/>
                    <a:p>
                      <a:r>
                        <a:rPr lang="en-CA" sz="1100" err="1"/>
                        <a:t>CRIM+ZN+factor</a:t>
                      </a:r>
                      <a:r>
                        <a:rPr lang="en-CA" sz="1100"/>
                        <a:t>(CHAS)+NOX+RM+DIS+RAD+TAX+PTRATIO+B+LSTAT</a:t>
                      </a:r>
                    </a:p>
                  </a:txBody>
                  <a:tcPr anchor="ctr"/>
                </a:tc>
                <a:extLst>
                  <a:ext uri="{0D108BD9-81ED-4DB2-BD59-A6C34878D82A}">
                    <a16:rowId xmlns:a16="http://schemas.microsoft.com/office/drawing/2014/main" val="2985702844"/>
                  </a:ext>
                </a:extLst>
              </a:tr>
            </a:tbl>
          </a:graphicData>
        </a:graphic>
      </p:graphicFrame>
    </p:spTree>
    <p:extLst>
      <p:ext uri="{BB962C8B-B14F-4D97-AF65-F5344CB8AC3E}">
        <p14:creationId xmlns:p14="http://schemas.microsoft.com/office/powerpoint/2010/main" val="36648013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5"/>
          <p:cNvSpPr txBox="1">
            <a:spLocks noGrp="1"/>
          </p:cNvSpPr>
          <p:nvPr>
            <p:ph type="title"/>
          </p:nvPr>
        </p:nvSpPr>
        <p:spPr>
          <a:xfrm>
            <a:off x="1360200" y="-655"/>
            <a:ext cx="6324540" cy="834240"/>
          </a:xfrm>
          <a:prstGeom prst="rect">
            <a:avLst/>
          </a:prstGeom>
        </p:spPr>
        <p:txBody>
          <a:bodyPr spcFirstLastPara="1" wrap="square" lIns="91425" tIns="91425" rIns="91425" bIns="91425" anchor="b" anchorCtr="0">
            <a:noAutofit/>
          </a:bodyPr>
          <a:lstStyle/>
          <a:p>
            <a:r>
              <a:rPr lang="en" sz="4000"/>
              <a:t>Pair Plot of Variables</a:t>
            </a:r>
            <a:endParaRPr lang="en-US" sz="4000"/>
          </a:p>
        </p:txBody>
      </p:sp>
      <p:pic>
        <p:nvPicPr>
          <p:cNvPr id="8" name="Picture 7">
            <a:extLst>
              <a:ext uri="{FF2B5EF4-FFF2-40B4-BE49-F238E27FC236}">
                <a16:creationId xmlns:a16="http://schemas.microsoft.com/office/drawing/2014/main" id="{DCF893DE-7177-8B02-A836-DD8B555EDE59}"/>
              </a:ext>
            </a:extLst>
          </p:cNvPr>
          <p:cNvPicPr>
            <a:picLocks noChangeAspect="1"/>
          </p:cNvPicPr>
          <p:nvPr/>
        </p:nvPicPr>
        <p:blipFill>
          <a:blip r:embed="rId3"/>
          <a:stretch>
            <a:fillRect/>
          </a:stretch>
        </p:blipFill>
        <p:spPr>
          <a:xfrm>
            <a:off x="1135380" y="955221"/>
            <a:ext cx="6774180" cy="4185557"/>
          </a:xfrm>
          <a:prstGeom prst="rect">
            <a:avLst/>
          </a:prstGeom>
        </p:spPr>
      </p:pic>
      <p:sp>
        <p:nvSpPr>
          <p:cNvPr id="2" name="Rectangle: Rounded Corners 1">
            <a:extLst>
              <a:ext uri="{FF2B5EF4-FFF2-40B4-BE49-F238E27FC236}">
                <a16:creationId xmlns:a16="http://schemas.microsoft.com/office/drawing/2014/main" id="{884DA3EA-7FC9-4332-8B07-63065B75EE30}"/>
              </a:ext>
            </a:extLst>
          </p:cNvPr>
          <p:cNvSpPr/>
          <p:nvPr/>
        </p:nvSpPr>
        <p:spPr>
          <a:xfrm>
            <a:off x="1281869" y="1136591"/>
            <a:ext cx="6627691" cy="1128045"/>
          </a:xfrm>
          <a:prstGeom prst="round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8720444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Summary</a:t>
            </a:r>
            <a:endParaRPr/>
          </a:p>
        </p:txBody>
      </p:sp>
      <p:graphicFrame>
        <p:nvGraphicFramePr>
          <p:cNvPr id="26" name="Table 4">
            <a:extLst>
              <a:ext uri="{FF2B5EF4-FFF2-40B4-BE49-F238E27FC236}">
                <a16:creationId xmlns:a16="http://schemas.microsoft.com/office/drawing/2014/main" id="{7E65F36D-EDDF-A8A4-DD9D-EE7692163D6A}"/>
              </a:ext>
            </a:extLst>
          </p:cNvPr>
          <p:cNvGraphicFramePr>
            <a:graphicFrameLocks noGrp="1"/>
          </p:cNvGraphicFramePr>
          <p:nvPr>
            <p:extLst>
              <p:ext uri="{D42A27DB-BD31-4B8C-83A1-F6EECF244321}">
                <p14:modId xmlns:p14="http://schemas.microsoft.com/office/powerpoint/2010/main" val="1297675093"/>
              </p:ext>
            </p:extLst>
          </p:nvPr>
        </p:nvGraphicFramePr>
        <p:xfrm>
          <a:off x="720000" y="1385570"/>
          <a:ext cx="7791478" cy="1651000"/>
        </p:xfrm>
        <a:graphic>
          <a:graphicData uri="http://schemas.openxmlformats.org/drawingml/2006/table">
            <a:tbl>
              <a:tblPr firstRow="1" bandRow="1">
                <a:tableStyleId>{6BED56C9-FD8F-4DEB-A918-ED6F170A05CB}</a:tableStyleId>
              </a:tblPr>
              <a:tblGrid>
                <a:gridCol w="601336">
                  <a:extLst>
                    <a:ext uri="{9D8B030D-6E8A-4147-A177-3AD203B41FA5}">
                      <a16:colId xmlns:a16="http://schemas.microsoft.com/office/drawing/2014/main" val="512025226"/>
                    </a:ext>
                  </a:extLst>
                </a:gridCol>
                <a:gridCol w="2198363">
                  <a:extLst>
                    <a:ext uri="{9D8B030D-6E8A-4147-A177-3AD203B41FA5}">
                      <a16:colId xmlns:a16="http://schemas.microsoft.com/office/drawing/2014/main" val="234952861"/>
                    </a:ext>
                  </a:extLst>
                </a:gridCol>
                <a:gridCol w="667519">
                  <a:extLst>
                    <a:ext uri="{9D8B030D-6E8A-4147-A177-3AD203B41FA5}">
                      <a16:colId xmlns:a16="http://schemas.microsoft.com/office/drawing/2014/main" val="3542830589"/>
                    </a:ext>
                  </a:extLst>
                </a:gridCol>
                <a:gridCol w="4324260">
                  <a:extLst>
                    <a:ext uri="{9D8B030D-6E8A-4147-A177-3AD203B41FA5}">
                      <a16:colId xmlns:a16="http://schemas.microsoft.com/office/drawing/2014/main" val="1108174307"/>
                    </a:ext>
                  </a:extLst>
                </a:gridCol>
              </a:tblGrid>
              <a:tr h="370840">
                <a:tc>
                  <a:txBody>
                    <a:bodyPr/>
                    <a:lstStyle/>
                    <a:p>
                      <a:pPr algn="ctr"/>
                      <a:r>
                        <a:rPr lang="en-CA" sz="1100" b="1">
                          <a:solidFill>
                            <a:schemeClr val="bg1"/>
                          </a:solidFill>
                        </a:rPr>
                        <a:t>NAME</a:t>
                      </a:r>
                    </a:p>
                  </a:txBody>
                  <a:tcPr anchor="ctr">
                    <a:solidFill>
                      <a:srgbClr val="C00000"/>
                    </a:solidFill>
                  </a:tcPr>
                </a:tc>
                <a:tc>
                  <a:txBody>
                    <a:bodyPr/>
                    <a:lstStyle/>
                    <a:p>
                      <a:pPr algn="ctr"/>
                      <a:r>
                        <a:rPr lang="en-CA" sz="1100" b="1">
                          <a:solidFill>
                            <a:schemeClr val="bg1"/>
                          </a:solidFill>
                        </a:rPr>
                        <a:t>NOTES</a:t>
                      </a:r>
                    </a:p>
                  </a:txBody>
                  <a:tcPr anchor="ctr">
                    <a:solidFill>
                      <a:srgbClr val="C00000"/>
                    </a:solidFill>
                  </a:tcPr>
                </a:tc>
                <a:tc>
                  <a:txBody>
                    <a:bodyPr/>
                    <a:lstStyle/>
                    <a:p>
                      <a:pPr algn="ctr"/>
                      <a:r>
                        <a:rPr lang="en-CA" sz="1100" b="1">
                          <a:solidFill>
                            <a:schemeClr val="bg1"/>
                          </a:solidFill>
                        </a:rPr>
                        <a:t>R</a:t>
                      </a:r>
                      <a:r>
                        <a:rPr lang="en-CA" sz="1100" b="1" baseline="-25000">
                          <a:solidFill>
                            <a:schemeClr val="bg1"/>
                          </a:solidFill>
                        </a:rPr>
                        <a:t>A</a:t>
                      </a:r>
                      <a:r>
                        <a:rPr lang="en-CA" sz="1100" b="1" baseline="30000">
                          <a:solidFill>
                            <a:schemeClr val="bg1"/>
                          </a:solidFill>
                        </a:rPr>
                        <a:t>2</a:t>
                      </a:r>
                      <a:endParaRPr lang="en-CA" sz="1100" b="1">
                        <a:solidFill>
                          <a:schemeClr val="bg1"/>
                        </a:solidFill>
                      </a:endParaRPr>
                    </a:p>
                  </a:txBody>
                  <a:tcPr anchor="ctr">
                    <a:solidFill>
                      <a:srgbClr val="C00000"/>
                    </a:solidFill>
                  </a:tcPr>
                </a:tc>
                <a:tc>
                  <a:txBody>
                    <a:bodyPr/>
                    <a:lstStyle/>
                    <a:p>
                      <a:pPr algn="ctr"/>
                      <a:r>
                        <a:rPr lang="en-CA" sz="1100" b="1">
                          <a:solidFill>
                            <a:schemeClr val="bg1"/>
                          </a:solidFill>
                        </a:rPr>
                        <a:t>EXPLANATORY VARIABLES</a:t>
                      </a:r>
                    </a:p>
                  </a:txBody>
                  <a:tcPr anchor="ctr">
                    <a:solidFill>
                      <a:srgbClr val="C00000"/>
                    </a:solidFill>
                  </a:tcPr>
                </a:tc>
                <a:extLst>
                  <a:ext uri="{0D108BD9-81ED-4DB2-BD59-A6C34878D82A}">
                    <a16:rowId xmlns:a16="http://schemas.microsoft.com/office/drawing/2014/main" val="1201885653"/>
                  </a:ext>
                </a:extLst>
              </a:tr>
              <a:tr h="370840">
                <a:tc>
                  <a:txBody>
                    <a:bodyPr/>
                    <a:lstStyle/>
                    <a:p>
                      <a:pPr algn="ctr"/>
                      <a:r>
                        <a:rPr lang="en-CA" sz="1100"/>
                        <a:t>Fit1</a:t>
                      </a:r>
                    </a:p>
                  </a:txBody>
                  <a:tcPr anchor="ctr"/>
                </a:tc>
                <a:tc>
                  <a:txBody>
                    <a:bodyPr/>
                    <a:lstStyle/>
                    <a:p>
                      <a:r>
                        <a:rPr lang="en-CA" sz="1100"/>
                        <a:t>Full model</a:t>
                      </a:r>
                    </a:p>
                    <a:p>
                      <a:r>
                        <a:rPr lang="en-CA" sz="1100"/>
                        <a:t>All 13 variables.</a:t>
                      </a:r>
                    </a:p>
                  </a:txBody>
                  <a:tcPr anchor="ctr"/>
                </a:tc>
                <a:tc>
                  <a:txBody>
                    <a:bodyPr/>
                    <a:lstStyle/>
                    <a:p>
                      <a:r>
                        <a:rPr lang="en-CA" sz="1100"/>
                        <a:t>0.745</a:t>
                      </a:r>
                    </a:p>
                  </a:txBody>
                  <a:tcPr anchor="ctr"/>
                </a:tc>
                <a:tc>
                  <a:txBody>
                    <a:bodyPr/>
                    <a:lstStyle/>
                    <a:p>
                      <a:r>
                        <a:rPr lang="en-CA" sz="1100"/>
                        <a:t>CRIM+ZN+factor(CHAS)+NOX+RM+DIS+RAD+TAX+PTRATIO+B+LSTAT+</a:t>
                      </a:r>
                      <a:r>
                        <a:rPr lang="en-CA" sz="1100" b="1">
                          <a:solidFill>
                            <a:srgbClr val="FF0000"/>
                          </a:solidFill>
                        </a:rPr>
                        <a:t>AGE+INDUS</a:t>
                      </a:r>
                    </a:p>
                  </a:txBody>
                  <a:tcPr anchor="ctr"/>
                </a:tc>
                <a:extLst>
                  <a:ext uri="{0D108BD9-81ED-4DB2-BD59-A6C34878D82A}">
                    <a16:rowId xmlns:a16="http://schemas.microsoft.com/office/drawing/2014/main" val="2240940285"/>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100"/>
                        <a:t>Fit2</a:t>
                      </a:r>
                    </a:p>
                  </a:txBody>
                  <a:tcPr anchor="ctr"/>
                </a:tc>
                <a:tc>
                  <a:txBody>
                    <a:bodyPr/>
                    <a:lstStyle/>
                    <a:p>
                      <a:r>
                        <a:rPr lang="en-CA" sz="1100"/>
                        <a:t>Stepwise selection Model</a:t>
                      </a:r>
                    </a:p>
                    <a:p>
                      <a:r>
                        <a:rPr lang="en-CA" sz="1100" b="0">
                          <a:solidFill>
                            <a:schemeClr val="tx1"/>
                          </a:solidFill>
                        </a:rPr>
                        <a:t>Remove:</a:t>
                      </a:r>
                      <a:r>
                        <a:rPr lang="en-CA" sz="1100" b="1">
                          <a:solidFill>
                            <a:srgbClr val="FF0000"/>
                          </a:solidFill>
                        </a:rPr>
                        <a:t> INDUS &amp; AGE</a:t>
                      </a:r>
                      <a:endParaRPr lang="en-CA" sz="1100" b="1"/>
                    </a:p>
                  </a:txBody>
                  <a:tcPr anchor="ctr"/>
                </a:tc>
                <a:tc>
                  <a:txBody>
                    <a:bodyPr/>
                    <a:lstStyle/>
                    <a:p>
                      <a:r>
                        <a:rPr lang="en-CA" sz="1100"/>
                        <a:t>0.7459</a:t>
                      </a:r>
                    </a:p>
                  </a:txBody>
                  <a:tcPr anchor="ctr"/>
                </a:tc>
                <a:tc>
                  <a:txBody>
                    <a:bodyPr/>
                    <a:lstStyle/>
                    <a:p>
                      <a:r>
                        <a:rPr lang="en-CA" sz="1100" err="1"/>
                        <a:t>CRIM+ZN+factor</a:t>
                      </a:r>
                      <a:r>
                        <a:rPr lang="en-CA" sz="1100"/>
                        <a:t>(CHAS)+NOX+RM+DIS+RAD+TAX+PTRATIO+B+LSTAT</a:t>
                      </a:r>
                    </a:p>
                  </a:txBody>
                  <a:tcPr anchor="ctr"/>
                </a:tc>
                <a:extLst>
                  <a:ext uri="{0D108BD9-81ED-4DB2-BD59-A6C34878D82A}">
                    <a16:rowId xmlns:a16="http://schemas.microsoft.com/office/drawing/2014/main" val="2985702844"/>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100"/>
                        <a:t>Fit3</a:t>
                      </a:r>
                    </a:p>
                  </a:txBody>
                  <a:tcPr anchor="ctr"/>
                </a:tc>
                <a:tc>
                  <a:txBody>
                    <a:bodyPr/>
                    <a:lstStyle/>
                    <a:p>
                      <a:r>
                        <a:rPr lang="en-CA" sz="1100"/>
                        <a:t>High order model</a:t>
                      </a:r>
                    </a:p>
                    <a:p>
                      <a:r>
                        <a:rPr lang="en-CA" sz="1100" b="1">
                          <a:solidFill>
                            <a:srgbClr val="00B050"/>
                          </a:solidFill>
                        </a:rPr>
                        <a:t>CRIM, LSTAT &amp; DIS</a:t>
                      </a:r>
                      <a:r>
                        <a:rPr lang="en-CA" sz="1100"/>
                        <a:t>.</a:t>
                      </a:r>
                    </a:p>
                  </a:txBody>
                  <a:tcPr anchor="ctr"/>
                </a:tc>
                <a:tc>
                  <a:txBody>
                    <a:bodyPr/>
                    <a:lstStyle/>
                    <a:p>
                      <a:r>
                        <a:rPr lang="en-CA" sz="1100"/>
                        <a:t>0.8044 </a:t>
                      </a:r>
                    </a:p>
                  </a:txBody>
                  <a:tcPr anchor="ctr"/>
                </a:tc>
                <a:tc>
                  <a:txBody>
                    <a:bodyPr/>
                    <a:lstStyle/>
                    <a:p>
                      <a:r>
                        <a:rPr lang="en-CA" sz="1100" err="1"/>
                        <a:t>CRIM+ZN+factor</a:t>
                      </a:r>
                      <a:r>
                        <a:rPr lang="en-CA" sz="1100"/>
                        <a:t>(CHAS)+NOX+RM+DIS+RAD+TAX+PTRATIO+B+LSTAT+</a:t>
                      </a:r>
                      <a:r>
                        <a:rPr lang="en-CA" sz="1100" b="1">
                          <a:solidFill>
                            <a:srgbClr val="00B050"/>
                          </a:solidFill>
                        </a:rPr>
                        <a:t>I(CRIM^2)+I(LSTAT^2)+I(DIS^2)</a:t>
                      </a:r>
                    </a:p>
                  </a:txBody>
                  <a:tcPr anchor="ctr"/>
                </a:tc>
                <a:extLst>
                  <a:ext uri="{0D108BD9-81ED-4DB2-BD59-A6C34878D82A}">
                    <a16:rowId xmlns:a16="http://schemas.microsoft.com/office/drawing/2014/main" val="1911449776"/>
                  </a:ext>
                </a:extLst>
              </a:tr>
            </a:tbl>
          </a:graphicData>
        </a:graphic>
      </p:graphicFrame>
    </p:spTree>
    <p:extLst>
      <p:ext uri="{BB962C8B-B14F-4D97-AF65-F5344CB8AC3E}">
        <p14:creationId xmlns:p14="http://schemas.microsoft.com/office/powerpoint/2010/main" val="6346546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6F655-D4DD-3EC1-5D26-A1B842DCAE71}"/>
              </a:ext>
            </a:extLst>
          </p:cNvPr>
          <p:cNvSpPr>
            <a:spLocks noGrp="1"/>
          </p:cNvSpPr>
          <p:nvPr>
            <p:ph type="title"/>
          </p:nvPr>
        </p:nvSpPr>
        <p:spPr>
          <a:xfrm>
            <a:off x="720000" y="3065"/>
            <a:ext cx="7704000" cy="572700"/>
          </a:xfrm>
        </p:spPr>
        <p:txBody>
          <a:bodyPr/>
          <a:lstStyle/>
          <a:p>
            <a:pPr algn="ctr"/>
            <a:r>
              <a:rPr lang="en-CA"/>
              <a:t>Interaction Plot – RM &amp; LSTAT</a:t>
            </a:r>
          </a:p>
        </p:txBody>
      </p:sp>
      <p:pic>
        <p:nvPicPr>
          <p:cNvPr id="3" name="Picture 2" descr="A graph with colored lines and dots&#10;&#10;Description automatically generated">
            <a:extLst>
              <a:ext uri="{FF2B5EF4-FFF2-40B4-BE49-F238E27FC236}">
                <a16:creationId xmlns:a16="http://schemas.microsoft.com/office/drawing/2014/main" id="{EE12BB29-E782-96E1-0138-88045BB2EA79}"/>
              </a:ext>
            </a:extLst>
          </p:cNvPr>
          <p:cNvPicPr>
            <a:picLocks noChangeAspect="1"/>
          </p:cNvPicPr>
          <p:nvPr/>
        </p:nvPicPr>
        <p:blipFill>
          <a:blip r:embed="rId2"/>
          <a:stretch>
            <a:fillRect/>
          </a:stretch>
        </p:blipFill>
        <p:spPr>
          <a:xfrm>
            <a:off x="1751648" y="518160"/>
            <a:ext cx="5648325" cy="4259580"/>
          </a:xfrm>
          <a:prstGeom prst="rect">
            <a:avLst/>
          </a:prstGeom>
        </p:spPr>
      </p:pic>
      <p:sp>
        <p:nvSpPr>
          <p:cNvPr id="4" name="TextBox 3">
            <a:extLst>
              <a:ext uri="{FF2B5EF4-FFF2-40B4-BE49-F238E27FC236}">
                <a16:creationId xmlns:a16="http://schemas.microsoft.com/office/drawing/2014/main" id="{F778DAE9-400F-459D-A18A-711BE5F24D01}"/>
              </a:ext>
            </a:extLst>
          </p:cNvPr>
          <p:cNvSpPr txBox="1"/>
          <p:nvPr/>
        </p:nvSpPr>
        <p:spPr>
          <a:xfrm>
            <a:off x="6734274" y="2979350"/>
            <a:ext cx="2409726" cy="230832"/>
          </a:xfrm>
          <a:prstGeom prst="rect">
            <a:avLst/>
          </a:prstGeom>
          <a:noFill/>
        </p:spPr>
        <p:txBody>
          <a:bodyPr wrap="square" rtlCol="0">
            <a:spAutoFit/>
          </a:bodyPr>
          <a:lstStyle/>
          <a:p>
            <a:r>
              <a:rPr lang="en-CA" sz="900"/>
              <a:t>LSTAT: % lower status of the population</a:t>
            </a:r>
          </a:p>
        </p:txBody>
      </p:sp>
    </p:spTree>
    <p:extLst>
      <p:ext uri="{BB962C8B-B14F-4D97-AF65-F5344CB8AC3E}">
        <p14:creationId xmlns:p14="http://schemas.microsoft.com/office/powerpoint/2010/main" val="36363315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6F655-D4DD-3EC1-5D26-A1B842DCAE71}"/>
              </a:ext>
            </a:extLst>
          </p:cNvPr>
          <p:cNvSpPr>
            <a:spLocks noGrp="1"/>
          </p:cNvSpPr>
          <p:nvPr>
            <p:ph type="title"/>
          </p:nvPr>
        </p:nvSpPr>
        <p:spPr>
          <a:xfrm>
            <a:off x="720000" y="3065"/>
            <a:ext cx="7704000" cy="572700"/>
          </a:xfrm>
        </p:spPr>
        <p:txBody>
          <a:bodyPr/>
          <a:lstStyle/>
          <a:p>
            <a:pPr algn="ctr"/>
            <a:r>
              <a:rPr lang="en-CA" dirty="0"/>
              <a:t>Interaction Plot – AGE &amp; RM</a:t>
            </a:r>
          </a:p>
        </p:txBody>
      </p:sp>
      <p:pic>
        <p:nvPicPr>
          <p:cNvPr id="3" name="Picture 2" descr="A graph with colored lines and dots&#10;&#10;Description automatically generated">
            <a:extLst>
              <a:ext uri="{FF2B5EF4-FFF2-40B4-BE49-F238E27FC236}">
                <a16:creationId xmlns:a16="http://schemas.microsoft.com/office/drawing/2014/main" id="{ECC52151-DC74-C44A-356A-B728F3DD09E3}"/>
              </a:ext>
            </a:extLst>
          </p:cNvPr>
          <p:cNvPicPr>
            <a:picLocks noChangeAspect="1"/>
          </p:cNvPicPr>
          <p:nvPr/>
        </p:nvPicPr>
        <p:blipFill>
          <a:blip r:embed="rId2"/>
          <a:stretch>
            <a:fillRect/>
          </a:stretch>
        </p:blipFill>
        <p:spPr>
          <a:xfrm>
            <a:off x="1766888" y="579120"/>
            <a:ext cx="5625465" cy="4221480"/>
          </a:xfrm>
          <a:prstGeom prst="rect">
            <a:avLst/>
          </a:prstGeom>
        </p:spPr>
      </p:pic>
    </p:spTree>
    <p:extLst>
      <p:ext uri="{BB962C8B-B14F-4D97-AF65-F5344CB8AC3E}">
        <p14:creationId xmlns:p14="http://schemas.microsoft.com/office/powerpoint/2010/main" val="365353648"/>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Summary</a:t>
            </a:r>
            <a:endParaRPr/>
          </a:p>
        </p:txBody>
      </p:sp>
      <p:graphicFrame>
        <p:nvGraphicFramePr>
          <p:cNvPr id="26" name="Table 4">
            <a:extLst>
              <a:ext uri="{FF2B5EF4-FFF2-40B4-BE49-F238E27FC236}">
                <a16:creationId xmlns:a16="http://schemas.microsoft.com/office/drawing/2014/main" id="{7E65F36D-EDDF-A8A4-DD9D-EE7692163D6A}"/>
              </a:ext>
            </a:extLst>
          </p:cNvPr>
          <p:cNvGraphicFramePr>
            <a:graphicFrameLocks noGrp="1"/>
          </p:cNvGraphicFramePr>
          <p:nvPr>
            <p:extLst>
              <p:ext uri="{D42A27DB-BD31-4B8C-83A1-F6EECF244321}">
                <p14:modId xmlns:p14="http://schemas.microsoft.com/office/powerpoint/2010/main" val="4255165493"/>
              </p:ext>
            </p:extLst>
          </p:nvPr>
        </p:nvGraphicFramePr>
        <p:xfrm>
          <a:off x="720000" y="1385570"/>
          <a:ext cx="7791478" cy="2672080"/>
        </p:xfrm>
        <a:graphic>
          <a:graphicData uri="http://schemas.openxmlformats.org/drawingml/2006/table">
            <a:tbl>
              <a:tblPr firstRow="1" bandRow="1">
                <a:tableStyleId>{6BED56C9-FD8F-4DEB-A918-ED6F170A05CB}</a:tableStyleId>
              </a:tblPr>
              <a:tblGrid>
                <a:gridCol w="601336">
                  <a:extLst>
                    <a:ext uri="{9D8B030D-6E8A-4147-A177-3AD203B41FA5}">
                      <a16:colId xmlns:a16="http://schemas.microsoft.com/office/drawing/2014/main" val="512025226"/>
                    </a:ext>
                  </a:extLst>
                </a:gridCol>
                <a:gridCol w="2198363">
                  <a:extLst>
                    <a:ext uri="{9D8B030D-6E8A-4147-A177-3AD203B41FA5}">
                      <a16:colId xmlns:a16="http://schemas.microsoft.com/office/drawing/2014/main" val="234952861"/>
                    </a:ext>
                  </a:extLst>
                </a:gridCol>
                <a:gridCol w="667519">
                  <a:extLst>
                    <a:ext uri="{9D8B030D-6E8A-4147-A177-3AD203B41FA5}">
                      <a16:colId xmlns:a16="http://schemas.microsoft.com/office/drawing/2014/main" val="3542830589"/>
                    </a:ext>
                  </a:extLst>
                </a:gridCol>
                <a:gridCol w="4324260">
                  <a:extLst>
                    <a:ext uri="{9D8B030D-6E8A-4147-A177-3AD203B41FA5}">
                      <a16:colId xmlns:a16="http://schemas.microsoft.com/office/drawing/2014/main" val="1108174307"/>
                    </a:ext>
                  </a:extLst>
                </a:gridCol>
              </a:tblGrid>
              <a:tr h="370840">
                <a:tc>
                  <a:txBody>
                    <a:bodyPr/>
                    <a:lstStyle/>
                    <a:p>
                      <a:pPr algn="ctr"/>
                      <a:r>
                        <a:rPr lang="en-CA" sz="1100" b="1">
                          <a:solidFill>
                            <a:schemeClr val="bg1"/>
                          </a:solidFill>
                        </a:rPr>
                        <a:t>NAME</a:t>
                      </a:r>
                    </a:p>
                  </a:txBody>
                  <a:tcPr anchor="ctr">
                    <a:solidFill>
                      <a:srgbClr val="C00000"/>
                    </a:solidFill>
                  </a:tcPr>
                </a:tc>
                <a:tc>
                  <a:txBody>
                    <a:bodyPr/>
                    <a:lstStyle/>
                    <a:p>
                      <a:pPr algn="ctr"/>
                      <a:r>
                        <a:rPr lang="en-CA" sz="1100" b="1">
                          <a:solidFill>
                            <a:schemeClr val="bg1"/>
                          </a:solidFill>
                        </a:rPr>
                        <a:t>NOTES</a:t>
                      </a:r>
                    </a:p>
                  </a:txBody>
                  <a:tcPr anchor="ctr">
                    <a:solidFill>
                      <a:srgbClr val="C00000"/>
                    </a:solidFill>
                  </a:tcPr>
                </a:tc>
                <a:tc>
                  <a:txBody>
                    <a:bodyPr/>
                    <a:lstStyle/>
                    <a:p>
                      <a:pPr algn="ctr"/>
                      <a:r>
                        <a:rPr lang="en-CA" sz="1100" b="1">
                          <a:solidFill>
                            <a:schemeClr val="bg1"/>
                          </a:solidFill>
                        </a:rPr>
                        <a:t>R</a:t>
                      </a:r>
                      <a:r>
                        <a:rPr lang="en-CA" sz="1100" b="1" baseline="-25000">
                          <a:solidFill>
                            <a:schemeClr val="bg1"/>
                          </a:solidFill>
                        </a:rPr>
                        <a:t>A</a:t>
                      </a:r>
                      <a:r>
                        <a:rPr lang="en-CA" sz="1100" b="1" baseline="30000">
                          <a:solidFill>
                            <a:schemeClr val="bg1"/>
                          </a:solidFill>
                        </a:rPr>
                        <a:t>2</a:t>
                      </a:r>
                      <a:endParaRPr lang="en-CA" sz="1100" b="1">
                        <a:solidFill>
                          <a:schemeClr val="bg1"/>
                        </a:solidFill>
                      </a:endParaRPr>
                    </a:p>
                  </a:txBody>
                  <a:tcPr anchor="ctr">
                    <a:solidFill>
                      <a:srgbClr val="C00000"/>
                    </a:solidFill>
                  </a:tcPr>
                </a:tc>
                <a:tc>
                  <a:txBody>
                    <a:bodyPr/>
                    <a:lstStyle/>
                    <a:p>
                      <a:pPr algn="ctr"/>
                      <a:r>
                        <a:rPr lang="en-CA" sz="1100" b="1">
                          <a:solidFill>
                            <a:schemeClr val="bg1"/>
                          </a:solidFill>
                        </a:rPr>
                        <a:t>EXPLANATORY VARIABLES</a:t>
                      </a:r>
                    </a:p>
                  </a:txBody>
                  <a:tcPr anchor="ctr">
                    <a:solidFill>
                      <a:srgbClr val="C00000"/>
                    </a:solidFill>
                  </a:tcPr>
                </a:tc>
                <a:extLst>
                  <a:ext uri="{0D108BD9-81ED-4DB2-BD59-A6C34878D82A}">
                    <a16:rowId xmlns:a16="http://schemas.microsoft.com/office/drawing/2014/main" val="1201885653"/>
                  </a:ext>
                </a:extLst>
              </a:tr>
              <a:tr h="370840">
                <a:tc>
                  <a:txBody>
                    <a:bodyPr/>
                    <a:lstStyle/>
                    <a:p>
                      <a:pPr algn="ctr"/>
                      <a:r>
                        <a:rPr lang="en-CA" sz="1100"/>
                        <a:t>Fit1</a:t>
                      </a:r>
                    </a:p>
                  </a:txBody>
                  <a:tcPr anchor="ctr"/>
                </a:tc>
                <a:tc>
                  <a:txBody>
                    <a:bodyPr/>
                    <a:lstStyle/>
                    <a:p>
                      <a:r>
                        <a:rPr lang="en-CA" sz="1100"/>
                        <a:t>Full model</a:t>
                      </a:r>
                    </a:p>
                    <a:p>
                      <a:r>
                        <a:rPr lang="en-CA" sz="1100"/>
                        <a:t>All 13 variables.</a:t>
                      </a:r>
                    </a:p>
                  </a:txBody>
                  <a:tcPr anchor="ctr"/>
                </a:tc>
                <a:tc>
                  <a:txBody>
                    <a:bodyPr/>
                    <a:lstStyle/>
                    <a:p>
                      <a:r>
                        <a:rPr lang="en-CA" sz="1100"/>
                        <a:t>0.745</a:t>
                      </a:r>
                    </a:p>
                  </a:txBody>
                  <a:tcPr anchor="ctr"/>
                </a:tc>
                <a:tc>
                  <a:txBody>
                    <a:bodyPr/>
                    <a:lstStyle/>
                    <a:p>
                      <a:r>
                        <a:rPr lang="en-CA" sz="1100"/>
                        <a:t>CRIM+ZN+factor(CHAS)+NOX+RM+DIS+RAD+TAX+PTRATIO+B+LSTAT+</a:t>
                      </a:r>
                      <a:r>
                        <a:rPr lang="en-CA" sz="1100" b="1">
                          <a:solidFill>
                            <a:srgbClr val="FF0000"/>
                          </a:solidFill>
                        </a:rPr>
                        <a:t>AGE+INDUS</a:t>
                      </a:r>
                    </a:p>
                  </a:txBody>
                  <a:tcPr anchor="ctr"/>
                </a:tc>
                <a:extLst>
                  <a:ext uri="{0D108BD9-81ED-4DB2-BD59-A6C34878D82A}">
                    <a16:rowId xmlns:a16="http://schemas.microsoft.com/office/drawing/2014/main" val="2240940285"/>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100"/>
                        <a:t>Fit2</a:t>
                      </a:r>
                    </a:p>
                  </a:txBody>
                  <a:tcPr anchor="ctr"/>
                </a:tc>
                <a:tc>
                  <a:txBody>
                    <a:bodyPr/>
                    <a:lstStyle/>
                    <a:p>
                      <a:r>
                        <a:rPr lang="en-CA" sz="1100"/>
                        <a:t>Stepwise selection Model</a:t>
                      </a:r>
                    </a:p>
                    <a:p>
                      <a:r>
                        <a:rPr lang="en-CA" sz="1100" b="0">
                          <a:solidFill>
                            <a:schemeClr val="tx1"/>
                          </a:solidFill>
                        </a:rPr>
                        <a:t>Remove:</a:t>
                      </a:r>
                      <a:r>
                        <a:rPr lang="en-CA" sz="1100" b="1">
                          <a:solidFill>
                            <a:srgbClr val="FF0000"/>
                          </a:solidFill>
                        </a:rPr>
                        <a:t> INDUS &amp; AGE</a:t>
                      </a:r>
                      <a:endParaRPr lang="en-CA" sz="1100" b="1"/>
                    </a:p>
                  </a:txBody>
                  <a:tcPr anchor="ctr"/>
                </a:tc>
                <a:tc>
                  <a:txBody>
                    <a:bodyPr/>
                    <a:lstStyle/>
                    <a:p>
                      <a:r>
                        <a:rPr lang="en-CA" sz="1100"/>
                        <a:t>0.7459</a:t>
                      </a:r>
                    </a:p>
                  </a:txBody>
                  <a:tcPr anchor="ctr"/>
                </a:tc>
                <a:tc>
                  <a:txBody>
                    <a:bodyPr/>
                    <a:lstStyle/>
                    <a:p>
                      <a:r>
                        <a:rPr lang="en-CA" sz="1100" err="1"/>
                        <a:t>CRIM+ZN+factor</a:t>
                      </a:r>
                      <a:r>
                        <a:rPr lang="en-CA" sz="1100"/>
                        <a:t>(CHAS)+NOX+RM+DIS+RAD+TAX+PTRATIO+B+LSTAT</a:t>
                      </a:r>
                    </a:p>
                  </a:txBody>
                  <a:tcPr anchor="ctr"/>
                </a:tc>
                <a:extLst>
                  <a:ext uri="{0D108BD9-81ED-4DB2-BD59-A6C34878D82A}">
                    <a16:rowId xmlns:a16="http://schemas.microsoft.com/office/drawing/2014/main" val="2985702844"/>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100"/>
                        <a:t>Fit3</a:t>
                      </a:r>
                    </a:p>
                  </a:txBody>
                  <a:tcPr anchor="ctr"/>
                </a:tc>
                <a:tc>
                  <a:txBody>
                    <a:bodyPr/>
                    <a:lstStyle/>
                    <a:p>
                      <a:r>
                        <a:rPr lang="en-CA" sz="1100"/>
                        <a:t>High order model</a:t>
                      </a:r>
                    </a:p>
                    <a:p>
                      <a:r>
                        <a:rPr lang="en-CA" sz="1100" b="1">
                          <a:solidFill>
                            <a:srgbClr val="00B050"/>
                          </a:solidFill>
                        </a:rPr>
                        <a:t>CRIM, LSTAT &amp; DIS</a:t>
                      </a:r>
                      <a:r>
                        <a:rPr lang="en-CA" sz="1100"/>
                        <a:t>.</a:t>
                      </a:r>
                    </a:p>
                  </a:txBody>
                  <a:tcPr anchor="ctr"/>
                </a:tc>
                <a:tc>
                  <a:txBody>
                    <a:bodyPr/>
                    <a:lstStyle/>
                    <a:p>
                      <a:r>
                        <a:rPr lang="en-CA" sz="1100"/>
                        <a:t>0.8044 </a:t>
                      </a:r>
                    </a:p>
                  </a:txBody>
                  <a:tcPr anchor="ctr"/>
                </a:tc>
                <a:tc>
                  <a:txBody>
                    <a:bodyPr/>
                    <a:lstStyle/>
                    <a:p>
                      <a:r>
                        <a:rPr lang="en-CA" sz="1100" err="1"/>
                        <a:t>CRIM+ZN+factor</a:t>
                      </a:r>
                      <a:r>
                        <a:rPr lang="en-CA" sz="1100"/>
                        <a:t>(CHAS)+NOX+RM+DIS+RAD+TAX+PTRATIO+B+LSTAT+</a:t>
                      </a:r>
                      <a:r>
                        <a:rPr lang="en-CA" sz="1100" b="1">
                          <a:solidFill>
                            <a:srgbClr val="00B050"/>
                          </a:solidFill>
                        </a:rPr>
                        <a:t>I(CRIM^2)+I(LSTAT^2)+I(DIS^2)</a:t>
                      </a:r>
                    </a:p>
                  </a:txBody>
                  <a:tcPr anchor="ctr"/>
                </a:tc>
                <a:extLst>
                  <a:ext uri="{0D108BD9-81ED-4DB2-BD59-A6C34878D82A}">
                    <a16:rowId xmlns:a16="http://schemas.microsoft.com/office/drawing/2014/main" val="1911449776"/>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100"/>
                        <a:t>Fit4</a:t>
                      </a:r>
                    </a:p>
                  </a:txBody>
                  <a:tcPr anchor="ctr"/>
                </a:tc>
                <a:tc>
                  <a:txBody>
                    <a:bodyPr/>
                    <a:lstStyle/>
                    <a:p>
                      <a:r>
                        <a:rPr lang="en-US" sz="1100"/>
                        <a:t>Interaction model</a:t>
                      </a:r>
                    </a:p>
                    <a:p>
                      <a:r>
                        <a:rPr lang="en-CA" sz="1100" b="1">
                          <a:solidFill>
                            <a:srgbClr val="00B050"/>
                          </a:solidFill>
                        </a:rPr>
                        <a:t>AGE:RM+RM:LSTAT</a:t>
                      </a:r>
                    </a:p>
                  </a:txBody>
                  <a:tcPr anchor="ctr"/>
                </a:tc>
                <a:tc>
                  <a:txBody>
                    <a:bodyPr/>
                    <a:lstStyle/>
                    <a:p>
                      <a:r>
                        <a:rPr lang="en-CA" sz="1100"/>
                        <a:t>0.826</a:t>
                      </a:r>
                    </a:p>
                  </a:txBody>
                  <a:tcPr anchor="ctr"/>
                </a:tc>
                <a:tc>
                  <a:txBody>
                    <a:bodyPr/>
                    <a:lstStyle/>
                    <a:p>
                      <a:r>
                        <a:rPr lang="en-CA" sz="1100" err="1"/>
                        <a:t>CRIM+factor</a:t>
                      </a:r>
                      <a:r>
                        <a:rPr lang="en-CA" sz="1100"/>
                        <a:t>(CHAS)+NOX+AGE+RM+DIS+RAD+TAX+PTRATIO</a:t>
                      </a:r>
                      <a:r>
                        <a:rPr lang="en-CA" sz="1100" b="1">
                          <a:solidFill>
                            <a:srgbClr val="FF0000"/>
                          </a:solidFill>
                        </a:rPr>
                        <a:t>+B</a:t>
                      </a:r>
                      <a:r>
                        <a:rPr lang="en-CA" sz="1100"/>
                        <a:t>+LSTAT+I(CRIM^2)+</a:t>
                      </a:r>
                      <a:r>
                        <a:rPr lang="en-CA" sz="1100" b="1">
                          <a:solidFill>
                            <a:srgbClr val="FF0000"/>
                          </a:solidFill>
                        </a:rPr>
                        <a:t>I(LSTAT^2)+</a:t>
                      </a:r>
                      <a:r>
                        <a:rPr lang="en-CA" sz="1100"/>
                        <a:t>I(DIS^2)+</a:t>
                      </a:r>
                      <a:r>
                        <a:rPr lang="en-CA" sz="1100" b="1">
                          <a:solidFill>
                            <a:srgbClr val="00B050"/>
                          </a:solidFill>
                        </a:rPr>
                        <a:t>AGE:RM+RM:LSTAT</a:t>
                      </a:r>
                    </a:p>
                  </a:txBody>
                  <a:tcPr anchor="ctr"/>
                </a:tc>
                <a:extLst>
                  <a:ext uri="{0D108BD9-81ED-4DB2-BD59-A6C34878D82A}">
                    <a16:rowId xmlns:a16="http://schemas.microsoft.com/office/drawing/2014/main" val="2078744139"/>
                  </a:ext>
                </a:extLst>
              </a:tr>
              <a:tr h="41473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CA" sz="1100"/>
                        <a:t>Fit5</a:t>
                      </a:r>
                    </a:p>
                  </a:txBody>
                  <a:tcPr anchor="ctr"/>
                </a:tc>
                <a:tc>
                  <a:txBody>
                    <a:bodyPr/>
                    <a:lstStyle/>
                    <a:p>
                      <a:r>
                        <a:rPr lang="en-CA" sz="1100"/>
                        <a:t>Final model</a:t>
                      </a:r>
                    </a:p>
                    <a:p>
                      <a:r>
                        <a:rPr lang="en-CA" sz="1100" b="0">
                          <a:solidFill>
                            <a:schemeClr val="tx1"/>
                          </a:solidFill>
                        </a:rPr>
                        <a:t>Remove: </a:t>
                      </a:r>
                      <a:r>
                        <a:rPr lang="en-CA" sz="1100" b="1" i="0" u="none" strike="noStrike" cap="none">
                          <a:solidFill>
                            <a:srgbClr val="FF0000"/>
                          </a:solidFill>
                          <a:latin typeface="Arial"/>
                          <a:cs typeface="Arial"/>
                          <a:sym typeface="Arial"/>
                        </a:rPr>
                        <a:t>LSTAT^2 &amp; B</a:t>
                      </a:r>
                    </a:p>
                  </a:txBody>
                  <a:tcPr anchor="ctr"/>
                </a:tc>
                <a:tc>
                  <a:txBody>
                    <a:bodyPr/>
                    <a:lstStyle/>
                    <a:p>
                      <a:r>
                        <a:rPr lang="en-CA" sz="1400"/>
                        <a:t>0.823</a:t>
                      </a:r>
                      <a:endParaRPr lang="en-CA" sz="1100"/>
                    </a:p>
                  </a:txBody>
                  <a:tcPr anchor="ctr"/>
                </a:tc>
                <a:tc>
                  <a:txBody>
                    <a:bodyPr/>
                    <a:lstStyle/>
                    <a:p>
                      <a:r>
                        <a:rPr lang="en-CA" sz="1100" err="1"/>
                        <a:t>CRIM+factor</a:t>
                      </a:r>
                      <a:r>
                        <a:rPr lang="en-CA" sz="1100"/>
                        <a:t>(CHAS)+NOX+AGE+RM+DIS+RAD+TAX+PTRATIO+LSTAT+I(CRIM^2)+I(DIS^2)+AGE:RM+RM:LSTAT</a:t>
                      </a:r>
                    </a:p>
                  </a:txBody>
                  <a:tcPr anchor="ctr"/>
                </a:tc>
                <a:extLst>
                  <a:ext uri="{0D108BD9-81ED-4DB2-BD59-A6C34878D82A}">
                    <a16:rowId xmlns:a16="http://schemas.microsoft.com/office/drawing/2014/main" val="3762695409"/>
                  </a:ext>
                </a:extLst>
              </a:tr>
            </a:tbl>
          </a:graphicData>
        </a:graphic>
      </p:graphicFrame>
    </p:spTree>
    <p:extLst>
      <p:ext uri="{BB962C8B-B14F-4D97-AF65-F5344CB8AC3E}">
        <p14:creationId xmlns:p14="http://schemas.microsoft.com/office/powerpoint/2010/main" val="28633809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 name="Rectangle 3">
            <a:extLst>
              <a:ext uri="{FF2B5EF4-FFF2-40B4-BE49-F238E27FC236}">
                <a16:creationId xmlns:a16="http://schemas.microsoft.com/office/drawing/2014/main" id="{2905796A-5D40-E462-C035-9529CB15C16B}"/>
              </a:ext>
            </a:extLst>
          </p:cNvPr>
          <p:cNvSpPr/>
          <p:nvPr/>
        </p:nvSpPr>
        <p:spPr>
          <a:xfrm>
            <a:off x="503695" y="3138407"/>
            <a:ext cx="3874576" cy="168156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CA"/>
          </a:p>
        </p:txBody>
      </p:sp>
      <p:sp>
        <p:nvSpPr>
          <p:cNvPr id="451" name="Google Shape;451;p35"/>
          <p:cNvSpPr txBox="1">
            <a:spLocks noGrp="1"/>
          </p:cNvSpPr>
          <p:nvPr>
            <p:ph type="title"/>
          </p:nvPr>
        </p:nvSpPr>
        <p:spPr>
          <a:xfrm>
            <a:off x="1360200" y="-655"/>
            <a:ext cx="6324540" cy="834240"/>
          </a:xfrm>
          <a:prstGeom prst="rect">
            <a:avLst/>
          </a:prstGeom>
        </p:spPr>
        <p:txBody>
          <a:bodyPr spcFirstLastPara="1" wrap="square" lIns="91425" tIns="91425" rIns="91425" bIns="91425" anchor="b" anchorCtr="0">
            <a:noAutofit/>
          </a:bodyPr>
          <a:lstStyle/>
          <a:p>
            <a:r>
              <a:rPr lang="en" sz="4000"/>
              <a:t>Multicollinearity</a:t>
            </a:r>
            <a:endParaRPr lang="en-US" sz="4000"/>
          </a:p>
        </p:txBody>
      </p:sp>
      <p:grpSp>
        <p:nvGrpSpPr>
          <p:cNvPr id="3" name="Group 2">
            <a:extLst>
              <a:ext uri="{FF2B5EF4-FFF2-40B4-BE49-F238E27FC236}">
                <a16:creationId xmlns:a16="http://schemas.microsoft.com/office/drawing/2014/main" id="{54163619-C337-FB4F-F817-04ECCA51775B}"/>
              </a:ext>
            </a:extLst>
          </p:cNvPr>
          <p:cNvGrpSpPr/>
          <p:nvPr/>
        </p:nvGrpSpPr>
        <p:grpSpPr>
          <a:xfrm>
            <a:off x="3510881" y="715194"/>
            <a:ext cx="4629150" cy="4238625"/>
            <a:chOff x="2286515" y="885675"/>
            <a:chExt cx="4629150" cy="4238625"/>
          </a:xfrm>
        </p:grpSpPr>
        <p:pic>
          <p:nvPicPr>
            <p:cNvPr id="5" name="Picture 4">
              <a:extLst>
                <a:ext uri="{FF2B5EF4-FFF2-40B4-BE49-F238E27FC236}">
                  <a16:creationId xmlns:a16="http://schemas.microsoft.com/office/drawing/2014/main" id="{308B474D-1E66-4ADB-BFD1-DC046DDB9738}"/>
                </a:ext>
              </a:extLst>
            </p:cNvPr>
            <p:cNvPicPr>
              <a:picLocks noChangeAspect="1"/>
            </p:cNvPicPr>
            <p:nvPr/>
          </p:nvPicPr>
          <p:blipFill>
            <a:blip r:embed="rId3"/>
            <a:stretch>
              <a:fillRect/>
            </a:stretch>
          </p:blipFill>
          <p:spPr>
            <a:xfrm>
              <a:off x="2286515" y="885675"/>
              <a:ext cx="4629150" cy="4238625"/>
            </a:xfrm>
            <a:prstGeom prst="rect">
              <a:avLst/>
            </a:prstGeom>
          </p:spPr>
        </p:pic>
        <p:sp>
          <p:nvSpPr>
            <p:cNvPr id="6" name="Rectangle: Rounded Corners 5">
              <a:extLst>
                <a:ext uri="{FF2B5EF4-FFF2-40B4-BE49-F238E27FC236}">
                  <a16:creationId xmlns:a16="http://schemas.microsoft.com/office/drawing/2014/main" id="{1E0F1FD8-79A8-4559-902D-D803B2ADF8CF}"/>
                </a:ext>
              </a:extLst>
            </p:cNvPr>
            <p:cNvSpPr/>
            <p:nvPr/>
          </p:nvSpPr>
          <p:spPr>
            <a:xfrm>
              <a:off x="5819017" y="3216762"/>
              <a:ext cx="318890" cy="360485"/>
            </a:xfrm>
            <a:prstGeom prst="roundRect">
              <a:avLst/>
            </a:pr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Rounded Corners 8">
              <a:extLst>
                <a:ext uri="{FF2B5EF4-FFF2-40B4-BE49-F238E27FC236}">
                  <a16:creationId xmlns:a16="http://schemas.microsoft.com/office/drawing/2014/main" id="{C7EAAC20-5D85-4521-8FA2-21EF2EA00E2E}"/>
                </a:ext>
              </a:extLst>
            </p:cNvPr>
            <p:cNvSpPr/>
            <p:nvPr/>
          </p:nvSpPr>
          <p:spPr>
            <a:xfrm>
              <a:off x="4481403" y="2306514"/>
              <a:ext cx="318890" cy="360485"/>
            </a:xfrm>
            <a:prstGeom prst="round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Rounded Corners 9">
              <a:extLst>
                <a:ext uri="{FF2B5EF4-FFF2-40B4-BE49-F238E27FC236}">
                  <a16:creationId xmlns:a16="http://schemas.microsoft.com/office/drawing/2014/main" id="{B89BC1D5-6FBF-4776-9365-0B9294F095BD}"/>
                </a:ext>
              </a:extLst>
            </p:cNvPr>
            <p:cNvSpPr/>
            <p:nvPr/>
          </p:nvSpPr>
          <p:spPr>
            <a:xfrm>
              <a:off x="4481403" y="2663702"/>
              <a:ext cx="318890" cy="360485"/>
            </a:xfrm>
            <a:prstGeom prst="round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Rounded Corners 10">
              <a:extLst>
                <a:ext uri="{FF2B5EF4-FFF2-40B4-BE49-F238E27FC236}">
                  <a16:creationId xmlns:a16="http://schemas.microsoft.com/office/drawing/2014/main" id="{859F9E78-FC5C-448D-BCCE-AE7080FE7B77}"/>
                </a:ext>
              </a:extLst>
            </p:cNvPr>
            <p:cNvSpPr/>
            <p:nvPr/>
          </p:nvSpPr>
          <p:spPr>
            <a:xfrm>
              <a:off x="4481403" y="3020890"/>
              <a:ext cx="318890" cy="360485"/>
            </a:xfrm>
            <a:prstGeom prst="roundRect">
              <a:avLst/>
            </a:prstGeom>
            <a:noFill/>
            <a:ln w="285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 name="TextBox 1">
            <a:extLst>
              <a:ext uri="{FF2B5EF4-FFF2-40B4-BE49-F238E27FC236}">
                <a16:creationId xmlns:a16="http://schemas.microsoft.com/office/drawing/2014/main" id="{29BE3A8B-AF8A-814F-FE43-4A650EE4E6F2}"/>
              </a:ext>
            </a:extLst>
          </p:cNvPr>
          <p:cNvSpPr txBox="1"/>
          <p:nvPr/>
        </p:nvSpPr>
        <p:spPr>
          <a:xfrm>
            <a:off x="690872" y="3290529"/>
            <a:ext cx="3113962" cy="1600438"/>
          </a:xfrm>
          <a:prstGeom prst="rect">
            <a:avLst/>
          </a:prstGeom>
          <a:solidFill>
            <a:schemeClr val="bg2"/>
          </a:solidFill>
        </p:spPr>
        <p:txBody>
          <a:bodyPr wrap="square" rtlCol="0">
            <a:spAutoFit/>
          </a:bodyPr>
          <a:lstStyle/>
          <a:p>
            <a:r>
              <a:rPr lang="en-US" dirty="0">
                <a:solidFill>
                  <a:schemeClr val="bg1"/>
                </a:solidFill>
              </a:rPr>
              <a:t>We </a:t>
            </a:r>
            <a:r>
              <a:rPr lang="en-US">
                <a:solidFill>
                  <a:schemeClr val="bg1"/>
                </a:solidFill>
              </a:rPr>
              <a:t>have eliminated </a:t>
            </a:r>
            <a:r>
              <a:rPr lang="en-US" dirty="0">
                <a:solidFill>
                  <a:schemeClr val="bg1"/>
                </a:solidFill>
              </a:rPr>
              <a:t>the multicollinearity between INDUS~DIS and AGE~DIS after the stepwise process. We decided to keep NOX~DIS as we know both variables are significant in determining the house prices.</a:t>
            </a:r>
            <a:endParaRPr lang="en-CA" dirty="0">
              <a:solidFill>
                <a:schemeClr val="bg1"/>
              </a:solidFill>
            </a:endParaRPr>
          </a:p>
        </p:txBody>
      </p:sp>
    </p:spTree>
    <p:extLst>
      <p:ext uri="{BB962C8B-B14F-4D97-AF65-F5344CB8AC3E}">
        <p14:creationId xmlns:p14="http://schemas.microsoft.com/office/powerpoint/2010/main" val="3921121590"/>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Model Comparison</a:t>
            </a:r>
            <a:endParaRPr/>
          </a:p>
        </p:txBody>
      </p:sp>
      <p:graphicFrame>
        <p:nvGraphicFramePr>
          <p:cNvPr id="26" name="Table 4">
            <a:extLst>
              <a:ext uri="{FF2B5EF4-FFF2-40B4-BE49-F238E27FC236}">
                <a16:creationId xmlns:a16="http://schemas.microsoft.com/office/drawing/2014/main" id="{7E65F36D-EDDF-A8A4-DD9D-EE7692163D6A}"/>
              </a:ext>
            </a:extLst>
          </p:cNvPr>
          <p:cNvGraphicFramePr>
            <a:graphicFrameLocks noGrp="1"/>
          </p:cNvGraphicFramePr>
          <p:nvPr>
            <p:extLst>
              <p:ext uri="{D42A27DB-BD31-4B8C-83A1-F6EECF244321}">
                <p14:modId xmlns:p14="http://schemas.microsoft.com/office/powerpoint/2010/main" val="3957576198"/>
              </p:ext>
            </p:extLst>
          </p:nvPr>
        </p:nvGraphicFramePr>
        <p:xfrm>
          <a:off x="814499" y="1771575"/>
          <a:ext cx="7836522" cy="2021840"/>
        </p:xfrm>
        <a:graphic>
          <a:graphicData uri="http://schemas.openxmlformats.org/drawingml/2006/table">
            <a:tbl>
              <a:tblPr firstRow="1" bandRow="1">
                <a:tableStyleId>{6BED56C9-FD8F-4DEB-A918-ED6F170A05CB}</a:tableStyleId>
              </a:tblPr>
              <a:tblGrid>
                <a:gridCol w="943963">
                  <a:extLst>
                    <a:ext uri="{9D8B030D-6E8A-4147-A177-3AD203B41FA5}">
                      <a16:colId xmlns:a16="http://schemas.microsoft.com/office/drawing/2014/main" val="1108174307"/>
                    </a:ext>
                  </a:extLst>
                </a:gridCol>
                <a:gridCol w="1855177">
                  <a:extLst>
                    <a:ext uri="{9D8B030D-6E8A-4147-A177-3AD203B41FA5}">
                      <a16:colId xmlns:a16="http://schemas.microsoft.com/office/drawing/2014/main" val="2422388586"/>
                    </a:ext>
                  </a:extLst>
                </a:gridCol>
                <a:gridCol w="1635370">
                  <a:extLst>
                    <a:ext uri="{9D8B030D-6E8A-4147-A177-3AD203B41FA5}">
                      <a16:colId xmlns:a16="http://schemas.microsoft.com/office/drawing/2014/main" val="2560751039"/>
                    </a:ext>
                  </a:extLst>
                </a:gridCol>
                <a:gridCol w="818330">
                  <a:extLst>
                    <a:ext uri="{9D8B030D-6E8A-4147-A177-3AD203B41FA5}">
                      <a16:colId xmlns:a16="http://schemas.microsoft.com/office/drawing/2014/main" val="762581766"/>
                    </a:ext>
                  </a:extLst>
                </a:gridCol>
                <a:gridCol w="1291841">
                  <a:extLst>
                    <a:ext uri="{9D8B030D-6E8A-4147-A177-3AD203B41FA5}">
                      <a16:colId xmlns:a16="http://schemas.microsoft.com/office/drawing/2014/main" val="1615003093"/>
                    </a:ext>
                  </a:extLst>
                </a:gridCol>
                <a:gridCol w="1291841">
                  <a:extLst>
                    <a:ext uri="{9D8B030D-6E8A-4147-A177-3AD203B41FA5}">
                      <a16:colId xmlns:a16="http://schemas.microsoft.com/office/drawing/2014/main" val="856531862"/>
                    </a:ext>
                  </a:extLst>
                </a:gridCol>
              </a:tblGrid>
              <a:tr h="370840">
                <a:tc>
                  <a:txBody>
                    <a:bodyPr/>
                    <a:lstStyle/>
                    <a:p>
                      <a:pPr algn="ctr"/>
                      <a:r>
                        <a:rPr lang="en-CA" sz="1100" b="1">
                          <a:solidFill>
                            <a:schemeClr val="bg1"/>
                          </a:solidFill>
                        </a:rPr>
                        <a:t>Models Compared</a:t>
                      </a:r>
                    </a:p>
                  </a:txBody>
                  <a:tcPr anchor="ctr">
                    <a:solidFill>
                      <a:srgbClr val="C00000"/>
                    </a:solidFill>
                  </a:tcPr>
                </a:tc>
                <a:tc>
                  <a:txBody>
                    <a:bodyPr/>
                    <a:lstStyle/>
                    <a:p>
                      <a:pPr algn="ctr"/>
                      <a:r>
                        <a:rPr lang="en-CA" sz="1100" b="1">
                          <a:solidFill>
                            <a:schemeClr val="bg1"/>
                          </a:solidFill>
                        </a:rPr>
                        <a:t>Reduced Model</a:t>
                      </a:r>
                    </a:p>
                  </a:txBody>
                  <a:tcPr anchor="ctr">
                    <a:solidFill>
                      <a:srgbClr val="C00000"/>
                    </a:solidFill>
                  </a:tcPr>
                </a:tc>
                <a:tc>
                  <a:txBody>
                    <a:bodyPr/>
                    <a:lstStyle/>
                    <a:p>
                      <a:pPr algn="ctr"/>
                      <a:r>
                        <a:rPr lang="en-CA" sz="1100" b="1">
                          <a:solidFill>
                            <a:schemeClr val="bg1"/>
                          </a:solidFill>
                        </a:rPr>
                        <a:t>Full Model</a:t>
                      </a:r>
                    </a:p>
                  </a:txBody>
                  <a:tcPr anchor="ctr">
                    <a:solidFill>
                      <a:srgbClr val="C00000"/>
                    </a:solidFill>
                  </a:tcPr>
                </a:tc>
                <a:tc>
                  <a:txBody>
                    <a:bodyPr/>
                    <a:lstStyle/>
                    <a:p>
                      <a:pPr algn="ctr"/>
                      <a:r>
                        <a:rPr lang="en-CA" sz="1100" b="1">
                          <a:solidFill>
                            <a:schemeClr val="bg1"/>
                          </a:solidFill>
                        </a:rPr>
                        <a:t>Anova</a:t>
                      </a:r>
                    </a:p>
                    <a:p>
                      <a:pPr algn="ctr"/>
                      <a:r>
                        <a:rPr lang="en-CA" sz="1100" b="1">
                          <a:solidFill>
                            <a:schemeClr val="bg1"/>
                          </a:solidFill>
                        </a:rPr>
                        <a:t>P-value</a:t>
                      </a:r>
                    </a:p>
                  </a:txBody>
                  <a:tcPr anchor="ctr">
                    <a:solidFill>
                      <a:srgbClr val="C00000"/>
                    </a:solidFill>
                  </a:tcPr>
                </a:tc>
                <a:tc>
                  <a:txBody>
                    <a:bodyPr/>
                    <a:lstStyle/>
                    <a:p>
                      <a:pPr algn="ctr"/>
                      <a:r>
                        <a:rPr lang="en-CA" sz="1100" b="1">
                          <a:solidFill>
                            <a:schemeClr val="bg1"/>
                          </a:solidFill>
                        </a:rPr>
                        <a:t>Result</a:t>
                      </a:r>
                    </a:p>
                  </a:txBody>
                  <a:tcPr anchor="ctr">
                    <a:solidFill>
                      <a:srgbClr val="C00000"/>
                    </a:solidFill>
                  </a:tcPr>
                </a:tc>
                <a:tc>
                  <a:txBody>
                    <a:bodyPr/>
                    <a:lstStyle/>
                    <a:p>
                      <a:pPr algn="ctr"/>
                      <a:r>
                        <a:rPr lang="en-CA" sz="1100" b="1">
                          <a:solidFill>
                            <a:schemeClr val="bg1"/>
                          </a:solidFill>
                        </a:rPr>
                        <a:t>Result</a:t>
                      </a:r>
                    </a:p>
                  </a:txBody>
                  <a:tcPr anchor="ctr">
                    <a:solidFill>
                      <a:srgbClr val="C00000"/>
                    </a:solidFill>
                  </a:tcPr>
                </a:tc>
                <a:extLst>
                  <a:ext uri="{0D108BD9-81ED-4DB2-BD59-A6C34878D82A}">
                    <a16:rowId xmlns:a16="http://schemas.microsoft.com/office/drawing/2014/main" val="1201885653"/>
                  </a:ext>
                </a:extLst>
              </a:tr>
              <a:tr h="370840">
                <a:tc>
                  <a:txBody>
                    <a:bodyPr/>
                    <a:lstStyle/>
                    <a:p>
                      <a:pPr algn="ctr"/>
                      <a:r>
                        <a:rPr lang="en-CA" sz="1100" b="1">
                          <a:solidFill>
                            <a:srgbClr val="00B050"/>
                          </a:solidFill>
                        </a:rPr>
                        <a:t>Fit2</a:t>
                      </a:r>
                      <a:r>
                        <a:rPr lang="en-CA" sz="1100"/>
                        <a:t> ~ Fit1</a:t>
                      </a:r>
                    </a:p>
                    <a:p>
                      <a:pPr algn="ctr"/>
                      <a:endParaRPr lang="en-CA" sz="1100"/>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a:t>Stepwise selection model</a:t>
                      </a:r>
                    </a:p>
                    <a:p>
                      <a:endParaRPr lang="en-CA" sz="1100"/>
                    </a:p>
                  </a:txBody>
                  <a:tcPr/>
                </a:tc>
                <a:tc>
                  <a:txBody>
                    <a:bodyPr/>
                    <a:lstStyle/>
                    <a:p>
                      <a:r>
                        <a:rPr lang="en-CA" sz="1100"/>
                        <a:t>Full model</a:t>
                      </a:r>
                    </a:p>
                  </a:txBody>
                  <a:tcPr/>
                </a:tc>
                <a:tc>
                  <a:txBody>
                    <a:bodyPr/>
                    <a:lstStyle/>
                    <a:p>
                      <a:pPr algn="ctr"/>
                      <a:r>
                        <a:rPr lang="en-CA" sz="1100"/>
                        <a:t>0.7661</a:t>
                      </a:r>
                    </a:p>
                  </a:txBody>
                  <a:tcPr/>
                </a:tc>
                <a:tc>
                  <a:txBody>
                    <a:bodyPr/>
                    <a:lstStyle/>
                    <a:p>
                      <a:r>
                        <a:rPr lang="en-CA" sz="1100"/>
                        <a:t>Fail to reject H0</a:t>
                      </a:r>
                    </a:p>
                  </a:txBody>
                  <a:tcPr/>
                </a:tc>
                <a:tc>
                  <a:txBody>
                    <a:bodyPr/>
                    <a:lstStyle/>
                    <a:p>
                      <a:r>
                        <a:rPr lang="en-CA" sz="1100" b="1">
                          <a:solidFill>
                            <a:srgbClr val="00B050"/>
                          </a:solidFill>
                        </a:rPr>
                        <a:t>Fit 2 </a:t>
                      </a:r>
                      <a:r>
                        <a:rPr lang="en-CA" sz="1100"/>
                        <a:t>is better</a:t>
                      </a:r>
                    </a:p>
                  </a:txBody>
                  <a:tcPr/>
                </a:tc>
                <a:extLst>
                  <a:ext uri="{0D108BD9-81ED-4DB2-BD59-A6C34878D82A}">
                    <a16:rowId xmlns:a16="http://schemas.microsoft.com/office/drawing/2014/main" val="2240940285"/>
                  </a:ext>
                </a:extLst>
              </a:tr>
              <a:tr h="370840">
                <a:tc>
                  <a:txBody>
                    <a:bodyPr/>
                    <a:lstStyle/>
                    <a:p>
                      <a:pPr algn="ctr"/>
                      <a:r>
                        <a:rPr lang="en-CA" sz="1100"/>
                        <a:t>Fit2 ~ </a:t>
                      </a:r>
                      <a:r>
                        <a:rPr lang="en-CA" sz="1100" b="1" i="0" u="none" strike="noStrike" cap="none">
                          <a:solidFill>
                            <a:srgbClr val="00B050"/>
                          </a:solidFill>
                          <a:latin typeface="Arial"/>
                          <a:cs typeface="Arial"/>
                          <a:sym typeface="Arial"/>
                        </a:rPr>
                        <a:t>Fit3</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a:t>Stepwise selection model</a:t>
                      </a:r>
                    </a:p>
                  </a:txBody>
                  <a:tcPr/>
                </a:tc>
                <a:tc>
                  <a:txBody>
                    <a:bodyPr/>
                    <a:lstStyle/>
                    <a:p>
                      <a:r>
                        <a:rPr lang="en-CA" sz="1100"/>
                        <a:t>High order model</a:t>
                      </a:r>
                    </a:p>
                  </a:txBody>
                  <a:tcPr/>
                </a:tc>
                <a:tc>
                  <a:txBody>
                    <a:bodyPr/>
                    <a:lstStyle/>
                    <a:p>
                      <a:pPr algn="ctr"/>
                      <a:r>
                        <a:rPr lang="en-CA" sz="1100"/>
                        <a:t>&lt; 2.2e-16</a:t>
                      </a:r>
                    </a:p>
                  </a:txBody>
                  <a:tcPr/>
                </a:tc>
                <a:tc>
                  <a:txBody>
                    <a:bodyPr/>
                    <a:lstStyle/>
                    <a:p>
                      <a:r>
                        <a:rPr lang="en-CA" sz="1100"/>
                        <a:t>Reject H0</a:t>
                      </a:r>
                    </a:p>
                  </a:txBody>
                  <a:tcPr/>
                </a:tc>
                <a:tc>
                  <a:txBody>
                    <a:bodyPr/>
                    <a:lstStyle/>
                    <a:p>
                      <a:r>
                        <a:rPr lang="en-CA" sz="1100" b="1" i="0" u="none" strike="noStrike" cap="none">
                          <a:solidFill>
                            <a:srgbClr val="00B050"/>
                          </a:solidFill>
                          <a:latin typeface="Arial"/>
                          <a:cs typeface="Arial"/>
                          <a:sym typeface="Arial"/>
                        </a:rPr>
                        <a:t>Fit 3 </a:t>
                      </a:r>
                      <a:r>
                        <a:rPr lang="en-CA" sz="1100"/>
                        <a:t>is better</a:t>
                      </a:r>
                    </a:p>
                  </a:txBody>
                  <a:tcPr/>
                </a:tc>
                <a:extLst>
                  <a:ext uri="{0D108BD9-81ED-4DB2-BD59-A6C34878D82A}">
                    <a16:rowId xmlns:a16="http://schemas.microsoft.com/office/drawing/2014/main" val="2985702844"/>
                  </a:ext>
                </a:extLst>
              </a:tr>
              <a:tr h="370840">
                <a:tc>
                  <a:txBody>
                    <a:bodyPr/>
                    <a:lstStyle/>
                    <a:p>
                      <a:pPr algn="ctr"/>
                      <a:r>
                        <a:rPr lang="en-CA" sz="1100"/>
                        <a:t>Fit3 ~ </a:t>
                      </a:r>
                      <a:r>
                        <a:rPr lang="en-CA" sz="1100" b="1" i="0" u="none" strike="noStrike" cap="none">
                          <a:solidFill>
                            <a:srgbClr val="00B050"/>
                          </a:solidFill>
                          <a:latin typeface="Arial"/>
                          <a:cs typeface="Arial"/>
                          <a:sym typeface="Arial"/>
                        </a:rPr>
                        <a:t>Fit4</a:t>
                      </a:r>
                    </a:p>
                  </a:txBody>
                  <a:tcPr/>
                </a:tc>
                <a:tc>
                  <a:txBody>
                    <a:bodyPr/>
                    <a:lstStyle/>
                    <a:p>
                      <a:r>
                        <a:rPr lang="en-CA" sz="1100"/>
                        <a:t>High order model</a:t>
                      </a:r>
                    </a:p>
                  </a:txBody>
                  <a:tcPr/>
                </a:tc>
                <a:tc>
                  <a:txBody>
                    <a:bodyPr/>
                    <a:lstStyle/>
                    <a:p>
                      <a:r>
                        <a:rPr lang="en-US" sz="1100"/>
                        <a:t>Interaction model</a:t>
                      </a:r>
                    </a:p>
                  </a:txBody>
                  <a:tcPr/>
                </a:tc>
                <a:tc>
                  <a:txBody>
                    <a:bodyPr/>
                    <a:lstStyle/>
                    <a:p>
                      <a:pPr algn="ctr"/>
                      <a:r>
                        <a:rPr lang="en-CA" sz="1100"/>
                        <a:t>2.842e-12</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sz="1100"/>
                        <a:t>Reject H0</a:t>
                      </a:r>
                    </a:p>
                    <a:p>
                      <a:endParaRPr lang="en-CA" sz="1100"/>
                    </a:p>
                  </a:txBody>
                  <a:tcPr/>
                </a:tc>
                <a:tc>
                  <a:txBody>
                    <a:bodyPr/>
                    <a:lstStyle/>
                    <a:p>
                      <a:r>
                        <a:rPr lang="en-CA" sz="1100" b="1" i="0" u="none" strike="noStrike" cap="none">
                          <a:solidFill>
                            <a:srgbClr val="00B050"/>
                          </a:solidFill>
                          <a:latin typeface="Arial"/>
                          <a:cs typeface="Arial"/>
                          <a:sym typeface="Arial"/>
                        </a:rPr>
                        <a:t>Fit 4 </a:t>
                      </a:r>
                      <a:r>
                        <a:rPr lang="en-CA" sz="1100"/>
                        <a:t>is better.</a:t>
                      </a:r>
                    </a:p>
                  </a:txBody>
                  <a:tcPr/>
                </a:tc>
                <a:extLst>
                  <a:ext uri="{0D108BD9-81ED-4DB2-BD59-A6C34878D82A}">
                    <a16:rowId xmlns:a16="http://schemas.microsoft.com/office/drawing/2014/main" val="1911449776"/>
                  </a:ext>
                </a:extLst>
              </a:tr>
              <a:tr h="370840">
                <a:tc>
                  <a:txBody>
                    <a:bodyPr/>
                    <a:lstStyle/>
                    <a:p>
                      <a:pPr algn="ctr"/>
                      <a:r>
                        <a:rPr lang="en-CA" sz="1100" b="1" i="0" u="none" strike="noStrike" cap="none">
                          <a:solidFill>
                            <a:srgbClr val="00B050"/>
                          </a:solidFill>
                          <a:latin typeface="Arial"/>
                          <a:cs typeface="Arial"/>
                          <a:sym typeface="Arial"/>
                        </a:rPr>
                        <a:t>Fit5</a:t>
                      </a:r>
                      <a:r>
                        <a:rPr lang="en-CA" sz="1100">
                          <a:solidFill>
                            <a:schemeClr val="tx2"/>
                          </a:solidFill>
                        </a:rPr>
                        <a:t>~Fit4</a:t>
                      </a:r>
                    </a:p>
                  </a:txBody>
                  <a:tcPr>
                    <a:noFill/>
                  </a:tcPr>
                </a:tc>
                <a:tc>
                  <a:txBody>
                    <a:bodyPr/>
                    <a:lstStyle/>
                    <a:p>
                      <a:r>
                        <a:rPr lang="en-CA" sz="1100">
                          <a:solidFill>
                            <a:schemeClr val="tx2"/>
                          </a:solidFill>
                        </a:rPr>
                        <a:t>Final model</a:t>
                      </a:r>
                    </a:p>
                  </a:txBody>
                  <a:tcPr>
                    <a:noFill/>
                  </a:tcPr>
                </a:tc>
                <a:tc>
                  <a:txBody>
                    <a:bodyPr/>
                    <a:lstStyle/>
                    <a:p>
                      <a:r>
                        <a:rPr lang="en-US" sz="1100">
                          <a:solidFill>
                            <a:schemeClr val="tx2"/>
                          </a:solidFill>
                        </a:rPr>
                        <a:t>Interaction model</a:t>
                      </a:r>
                    </a:p>
                  </a:txBody>
                  <a:tcPr>
                    <a:noFill/>
                  </a:tcPr>
                </a:tc>
                <a:tc>
                  <a:txBody>
                    <a:bodyPr/>
                    <a:lstStyle/>
                    <a:p>
                      <a:pPr algn="ctr"/>
                      <a:r>
                        <a:rPr lang="en-CA" sz="1100">
                          <a:solidFill>
                            <a:schemeClr val="tx2"/>
                          </a:solidFill>
                        </a:rPr>
                        <a:t>0.05141</a:t>
                      </a:r>
                    </a:p>
                  </a:txBody>
                  <a:tcPr>
                    <a:noFill/>
                  </a:tcPr>
                </a:tc>
                <a:tc>
                  <a:txBody>
                    <a:bodyPr/>
                    <a:lstStyle/>
                    <a:p>
                      <a:r>
                        <a:rPr lang="en-CA" sz="1100">
                          <a:solidFill>
                            <a:schemeClr val="tx2"/>
                          </a:solidFill>
                        </a:rPr>
                        <a:t>Fail to reject H0</a:t>
                      </a:r>
                    </a:p>
                  </a:txBody>
                  <a:tcPr>
                    <a:noFill/>
                  </a:tcPr>
                </a:tc>
                <a:tc>
                  <a:txBody>
                    <a:bodyPr/>
                    <a:lstStyle/>
                    <a:p>
                      <a:r>
                        <a:rPr lang="en-CA" sz="1100" b="1" i="0" u="none" strike="noStrike" cap="none">
                          <a:solidFill>
                            <a:schemeClr val="bg1"/>
                          </a:solidFill>
                          <a:latin typeface="Arial"/>
                          <a:cs typeface="Arial"/>
                          <a:sym typeface="Arial"/>
                        </a:rPr>
                        <a:t>Fit 5 </a:t>
                      </a:r>
                      <a:r>
                        <a:rPr lang="en-CA" sz="1100">
                          <a:solidFill>
                            <a:schemeClr val="bg1"/>
                          </a:solidFill>
                        </a:rPr>
                        <a:t>is better.</a:t>
                      </a:r>
                    </a:p>
                  </a:txBody>
                  <a:tcPr>
                    <a:solidFill>
                      <a:srgbClr val="92D050"/>
                    </a:solidFill>
                  </a:tcPr>
                </a:tc>
                <a:extLst>
                  <a:ext uri="{0D108BD9-81ED-4DB2-BD59-A6C34878D82A}">
                    <a16:rowId xmlns:a16="http://schemas.microsoft.com/office/drawing/2014/main" val="2078744139"/>
                  </a:ext>
                </a:extLst>
              </a:tr>
            </a:tbl>
          </a:graphicData>
        </a:graphic>
      </p:graphicFrame>
      <p:sp>
        <p:nvSpPr>
          <p:cNvPr id="2" name="TextBox 1">
            <a:extLst>
              <a:ext uri="{FF2B5EF4-FFF2-40B4-BE49-F238E27FC236}">
                <a16:creationId xmlns:a16="http://schemas.microsoft.com/office/drawing/2014/main" id="{ECEFF3B6-8482-C55E-90E7-517AC9631D63}"/>
              </a:ext>
            </a:extLst>
          </p:cNvPr>
          <p:cNvSpPr txBox="1"/>
          <p:nvPr/>
        </p:nvSpPr>
        <p:spPr>
          <a:xfrm>
            <a:off x="814499" y="1133040"/>
            <a:ext cx="3674404" cy="461665"/>
          </a:xfrm>
          <a:prstGeom prst="rect">
            <a:avLst/>
          </a:prstGeom>
          <a:noFill/>
        </p:spPr>
        <p:txBody>
          <a:bodyPr wrap="none" rtlCol="0">
            <a:spAutoFit/>
          </a:bodyPr>
          <a:lstStyle/>
          <a:p>
            <a:r>
              <a:rPr lang="en-US" sz="1200"/>
              <a:t>H0: Reduced Model -  β1=β2..=β</a:t>
            </a:r>
            <a:r>
              <a:rPr lang="en-US" sz="1200" err="1"/>
              <a:t>i</a:t>
            </a:r>
            <a:r>
              <a:rPr lang="en-US" sz="1200"/>
              <a:t>=0   </a:t>
            </a:r>
          </a:p>
          <a:p>
            <a:r>
              <a:rPr lang="en-US" sz="1200"/>
              <a:t>Ha: Full Model - At least one of the parameters != 0</a:t>
            </a:r>
            <a:endParaRPr lang="en-CA" sz="1200"/>
          </a:p>
        </p:txBody>
      </p:sp>
      <p:pic>
        <p:nvPicPr>
          <p:cNvPr id="6" name="Google Shape;625;p45">
            <a:extLst>
              <a:ext uri="{FF2B5EF4-FFF2-40B4-BE49-F238E27FC236}">
                <a16:creationId xmlns:a16="http://schemas.microsoft.com/office/drawing/2014/main" id="{D27BA56A-8776-4ADC-9C81-22E20AA77D57}"/>
              </a:ext>
            </a:extLst>
          </p:cNvPr>
          <p:cNvPicPr preferRelativeResize="0">
            <a:picLocks/>
          </p:cNvPicPr>
          <p:nvPr/>
        </p:nvPicPr>
        <p:blipFill rotWithShape="1">
          <a:blip r:embed="rId3">
            <a:alphaModFix/>
          </a:blip>
          <a:srcRect t="7948" b="7940"/>
          <a:stretch/>
        </p:blipFill>
        <p:spPr>
          <a:xfrm>
            <a:off x="-2297060" y="500760"/>
            <a:ext cx="2524081" cy="3715727"/>
          </a:xfrm>
          <a:prstGeom prst="rect">
            <a:avLst/>
          </a:prstGeom>
          <a:noFill/>
          <a:ln>
            <a:noFill/>
          </a:ln>
        </p:spPr>
      </p:pic>
    </p:spTree>
    <p:extLst>
      <p:ext uri="{BB962C8B-B14F-4D97-AF65-F5344CB8AC3E}">
        <p14:creationId xmlns:p14="http://schemas.microsoft.com/office/powerpoint/2010/main" val="12600152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txBox="1">
            <a:spLocks noGrp="1"/>
          </p:cNvSpPr>
          <p:nvPr>
            <p:ph type="title"/>
          </p:nvPr>
        </p:nvSpPr>
        <p:spPr>
          <a:xfrm>
            <a:off x="4246426" y="1400401"/>
            <a:ext cx="3695100" cy="841800"/>
          </a:xfrm>
          <a:prstGeom prst="rect">
            <a:avLst/>
          </a:prstGeom>
        </p:spPr>
        <p:txBody>
          <a:bodyPr spcFirstLastPara="1" wrap="square" lIns="91425" tIns="91425" rIns="91425" bIns="91425" anchor="t" anchorCtr="0">
            <a:noAutofit/>
          </a:bodyPr>
          <a:lstStyle/>
          <a:p>
            <a:pPr algn="ctr"/>
            <a:r>
              <a:rPr lang="en" sz="4800"/>
              <a:t>Model Evaluation</a:t>
            </a:r>
          </a:p>
        </p:txBody>
      </p:sp>
      <p:pic>
        <p:nvPicPr>
          <p:cNvPr id="366" name="Google Shape;366;p30"/>
          <p:cNvPicPr preferRelativeResize="0">
            <a:picLocks noGrp="1"/>
          </p:cNvPicPr>
          <p:nvPr>
            <p:ph type="pic" idx="3"/>
          </p:nvPr>
        </p:nvPicPr>
        <p:blipFill rotWithShape="1">
          <a:blip r:embed="rId3">
            <a:alphaModFix/>
          </a:blip>
          <a:srcRect t="7940" b="7948"/>
          <a:stretch/>
        </p:blipFill>
        <p:spPr>
          <a:xfrm>
            <a:off x="0" y="-5675"/>
            <a:ext cx="3501149" cy="5154852"/>
          </a:xfrm>
          <a:prstGeom prst="rect">
            <a:avLst/>
          </a:prstGeom>
        </p:spPr>
      </p:pic>
      <p:grpSp>
        <p:nvGrpSpPr>
          <p:cNvPr id="367" name="Google Shape;367;p30"/>
          <p:cNvGrpSpPr/>
          <p:nvPr/>
        </p:nvGrpSpPr>
        <p:grpSpPr>
          <a:xfrm>
            <a:off x="251586" y="-111387"/>
            <a:ext cx="4320386" cy="6032800"/>
            <a:chOff x="251586" y="-111387"/>
            <a:chExt cx="4320386" cy="6032800"/>
          </a:xfrm>
        </p:grpSpPr>
        <p:grpSp>
          <p:nvGrpSpPr>
            <p:cNvPr id="368" name="Google Shape;368;p30"/>
            <p:cNvGrpSpPr/>
            <p:nvPr/>
          </p:nvGrpSpPr>
          <p:grpSpPr>
            <a:xfrm>
              <a:off x="251586" y="87508"/>
              <a:ext cx="923269" cy="903991"/>
              <a:chOff x="172923" y="87508"/>
              <a:chExt cx="923269" cy="903991"/>
            </a:xfrm>
          </p:grpSpPr>
          <p:grpSp>
            <p:nvGrpSpPr>
              <p:cNvPr id="369" name="Google Shape;369;p30"/>
              <p:cNvGrpSpPr/>
              <p:nvPr/>
            </p:nvGrpSpPr>
            <p:grpSpPr>
              <a:xfrm>
                <a:off x="172923" y="87508"/>
                <a:ext cx="923269" cy="903991"/>
                <a:chOff x="-84251" y="-91825"/>
                <a:chExt cx="985451" cy="964875"/>
              </a:xfrm>
            </p:grpSpPr>
            <p:sp>
              <p:nvSpPr>
                <p:cNvPr id="370" name="Google Shape;370;p30"/>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0"/>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2" name="Google Shape;372;p30"/>
              <p:cNvSpPr/>
              <p:nvPr/>
            </p:nvSpPr>
            <p:spPr>
              <a:xfrm rot="10800000" flipH="1">
                <a:off x="713224" y="502631"/>
                <a:ext cx="319875" cy="319875"/>
              </a:xfrm>
              <a:custGeom>
                <a:avLst/>
                <a:gdLst/>
                <a:ahLst/>
                <a:cxnLst/>
                <a:rect l="l" t="t" r="r" b="b"/>
                <a:pathLst>
                  <a:path w="593" h="593" extrusionOk="0">
                    <a:moveTo>
                      <a:pt x="0" y="0"/>
                    </a:moveTo>
                    <a:lnTo>
                      <a:pt x="593" y="0"/>
                    </a:lnTo>
                    <a:lnTo>
                      <a:pt x="593" y="593"/>
                    </a:ln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 name="Google Shape;373;p30"/>
            <p:cNvGrpSpPr/>
            <p:nvPr/>
          </p:nvGrpSpPr>
          <p:grpSpPr>
            <a:xfrm rot="10800000" flipH="1">
              <a:off x="2400272" y="3827501"/>
              <a:ext cx="2171700" cy="2093913"/>
              <a:chOff x="6452222" y="4033976"/>
              <a:chExt cx="2171700" cy="2093913"/>
            </a:xfrm>
          </p:grpSpPr>
          <p:sp>
            <p:nvSpPr>
              <p:cNvPr id="374" name="Google Shape;374;p30"/>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0"/>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0"/>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0"/>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0"/>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0"/>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0"/>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0"/>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0"/>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 name="Google Shape;383;p30"/>
            <p:cNvSpPr/>
            <p:nvPr/>
          </p:nvSpPr>
          <p:spPr>
            <a:xfrm flipH="1">
              <a:off x="2782472" y="-111387"/>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5331754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grpSp>
        <p:nvGrpSpPr>
          <p:cNvPr id="482" name="Google Shape;482;p38"/>
          <p:cNvGrpSpPr/>
          <p:nvPr/>
        </p:nvGrpSpPr>
        <p:grpSpPr>
          <a:xfrm rot="-5400000">
            <a:off x="4913942" y="941822"/>
            <a:ext cx="2817953" cy="4715278"/>
            <a:chOff x="5330297" y="675100"/>
            <a:chExt cx="1834973" cy="3724678"/>
          </a:xfrm>
        </p:grpSpPr>
        <p:sp>
          <p:nvSpPr>
            <p:cNvPr id="483" name="Google Shape;483;p38"/>
            <p:cNvSpPr/>
            <p:nvPr/>
          </p:nvSpPr>
          <p:spPr>
            <a:xfrm>
              <a:off x="5330297" y="675100"/>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8"/>
            <p:cNvSpPr/>
            <p:nvPr/>
          </p:nvSpPr>
          <p:spPr>
            <a:xfrm rot="5400000">
              <a:off x="5153591" y="2491291"/>
              <a:ext cx="587065" cy="120737"/>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 name="Picture 5" descr="A red rectangular object with white lines&#10;&#10;Description automatically generated">
            <a:extLst>
              <a:ext uri="{FF2B5EF4-FFF2-40B4-BE49-F238E27FC236}">
                <a16:creationId xmlns:a16="http://schemas.microsoft.com/office/drawing/2014/main" id="{5D824F3E-02E0-7D28-C80D-781BE6ACFE74}"/>
              </a:ext>
            </a:extLst>
          </p:cNvPr>
          <p:cNvPicPr>
            <a:picLocks noChangeAspect="1"/>
          </p:cNvPicPr>
          <p:nvPr/>
        </p:nvPicPr>
        <p:blipFill>
          <a:blip r:embed="rId3"/>
          <a:stretch>
            <a:fillRect/>
          </a:stretch>
        </p:blipFill>
        <p:spPr>
          <a:xfrm rot="5400000">
            <a:off x="5166430" y="963930"/>
            <a:ext cx="2293480" cy="4465320"/>
          </a:xfrm>
          <a:prstGeom prst="rect">
            <a:avLst/>
          </a:prstGeom>
        </p:spPr>
      </p:pic>
      <p:sp>
        <p:nvSpPr>
          <p:cNvPr id="7" name="Google Shape;434;p34">
            <a:extLst>
              <a:ext uri="{FF2B5EF4-FFF2-40B4-BE49-F238E27FC236}">
                <a16:creationId xmlns:a16="http://schemas.microsoft.com/office/drawing/2014/main" id="{76427145-6B50-4AA0-6A7A-668A65BD9042}"/>
              </a:ext>
            </a:extLst>
          </p:cNvPr>
          <p:cNvSpPr txBox="1">
            <a:spLocks noGrp="1"/>
          </p:cNvSpPr>
          <p:nvPr/>
        </p:nvSpPr>
        <p:spPr>
          <a:xfrm>
            <a:off x="788580" y="772685"/>
            <a:ext cx="523512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1pPr>
            <a:lvl2pPr marR="0" lvl="1"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2pPr>
            <a:lvl3pPr marR="0" lvl="2"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3pPr>
            <a:lvl4pPr marR="0" lvl="3"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4pPr>
            <a:lvl5pPr marR="0" lvl="4"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5pPr>
            <a:lvl6pPr marR="0" lvl="5"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6pPr>
            <a:lvl7pPr marR="0" lvl="6"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7pPr>
            <a:lvl8pPr marR="0" lvl="7"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8pPr>
            <a:lvl9pPr marR="0" lvl="8"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9pPr>
          </a:lstStyle>
          <a:p>
            <a:pPr marL="0" lvl="0" indent="0" algn="r" rtl="0">
              <a:spcBef>
                <a:spcPts val="0"/>
              </a:spcBef>
              <a:spcAft>
                <a:spcPts val="0"/>
              </a:spcAft>
              <a:buNone/>
            </a:pPr>
            <a:r>
              <a:rPr lang="en"/>
              <a:t>Model Evaluation</a:t>
            </a:r>
            <a:endParaRPr/>
          </a:p>
        </p:txBody>
      </p:sp>
      <p:sp>
        <p:nvSpPr>
          <p:cNvPr id="8" name="Subtitle 1">
            <a:extLst>
              <a:ext uri="{FF2B5EF4-FFF2-40B4-BE49-F238E27FC236}">
                <a16:creationId xmlns:a16="http://schemas.microsoft.com/office/drawing/2014/main" id="{130FA6CB-EF13-BAB2-7CA3-F10B3B436D60}"/>
              </a:ext>
            </a:extLst>
          </p:cNvPr>
          <p:cNvSpPr>
            <a:spLocks noGrp="1"/>
          </p:cNvSpPr>
          <p:nvPr/>
        </p:nvSpPr>
        <p:spPr>
          <a:xfrm>
            <a:off x="224700" y="2055324"/>
            <a:ext cx="3627300" cy="5826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2"/>
              </a:buClr>
              <a:buSzPts val="1200"/>
              <a:buFont typeface="Open Sans Light"/>
              <a:buChar char="●"/>
              <a:defRPr sz="1200" b="0" i="0" u="none" strike="noStrike" cap="none">
                <a:solidFill>
                  <a:schemeClr val="lt2"/>
                </a:solidFill>
                <a:latin typeface="Open Sans"/>
                <a:ea typeface="Open Sans"/>
                <a:cs typeface="Open Sans"/>
                <a:sym typeface="Open Sans"/>
              </a:defRPr>
            </a:lvl1pPr>
            <a:lvl2pPr marL="914400" marR="0" lvl="1"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lt2"/>
                </a:solidFill>
                <a:latin typeface="Open Sans"/>
                <a:ea typeface="Open Sans"/>
                <a:cs typeface="Open Sans"/>
                <a:sym typeface="Open Sans"/>
              </a:defRPr>
            </a:lvl2pPr>
            <a:lvl3pPr marL="1371600" marR="0" lvl="2"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lt2"/>
                </a:solidFill>
                <a:latin typeface="Open Sans"/>
                <a:ea typeface="Open Sans"/>
                <a:cs typeface="Open Sans"/>
                <a:sym typeface="Open Sans"/>
              </a:defRPr>
            </a:lvl3pPr>
            <a:lvl4pPr marL="1828800" marR="0" lvl="3"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lt2"/>
                </a:solidFill>
                <a:latin typeface="Open Sans"/>
                <a:ea typeface="Open Sans"/>
                <a:cs typeface="Open Sans"/>
                <a:sym typeface="Open Sans"/>
              </a:defRPr>
            </a:lvl4pPr>
            <a:lvl5pPr marL="2286000" marR="0" lvl="4"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lt2"/>
                </a:solidFill>
                <a:latin typeface="Open Sans"/>
                <a:ea typeface="Open Sans"/>
                <a:cs typeface="Open Sans"/>
                <a:sym typeface="Open Sans"/>
              </a:defRPr>
            </a:lvl5pPr>
            <a:lvl6pPr marL="2743200" marR="0" lvl="5"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lt2"/>
                </a:solidFill>
                <a:latin typeface="Open Sans"/>
                <a:ea typeface="Open Sans"/>
                <a:cs typeface="Open Sans"/>
                <a:sym typeface="Open Sans"/>
              </a:defRPr>
            </a:lvl6pPr>
            <a:lvl7pPr marL="3200400" marR="0" lvl="6"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lt2"/>
                </a:solidFill>
                <a:latin typeface="Open Sans"/>
                <a:ea typeface="Open Sans"/>
                <a:cs typeface="Open Sans"/>
                <a:sym typeface="Open Sans"/>
              </a:defRPr>
            </a:lvl7pPr>
            <a:lvl8pPr marL="3657600" marR="0" lvl="7"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lt2"/>
                </a:solidFill>
                <a:latin typeface="Open Sans"/>
                <a:ea typeface="Open Sans"/>
                <a:cs typeface="Open Sans"/>
                <a:sym typeface="Open Sans"/>
              </a:defRPr>
            </a:lvl8pPr>
            <a:lvl9pPr marL="4114800" marR="0" lvl="8" indent="-304800" algn="l" rtl="0">
              <a:lnSpc>
                <a:spcPct val="100000"/>
              </a:lnSpc>
              <a:spcBef>
                <a:spcPts val="0"/>
              </a:spcBef>
              <a:spcAft>
                <a:spcPts val="0"/>
              </a:spcAft>
              <a:buClr>
                <a:schemeClr val="lt2"/>
              </a:buClr>
              <a:buSzPts val="1200"/>
              <a:buFont typeface="Nunito Light"/>
              <a:buChar char="■"/>
              <a:defRPr sz="1200" b="0" i="0" u="none" strike="noStrike" cap="none">
                <a:solidFill>
                  <a:schemeClr val="lt2"/>
                </a:solidFill>
                <a:latin typeface="Open Sans"/>
                <a:ea typeface="Open Sans"/>
                <a:cs typeface="Open Sans"/>
                <a:sym typeface="Open Sans"/>
              </a:defRPr>
            </a:lvl9pPr>
          </a:lstStyle>
          <a:p>
            <a:pPr marL="152400" indent="0">
              <a:buNone/>
            </a:pPr>
            <a:r>
              <a:rPr lang="en-US" sz="1400">
                <a:latin typeface="Roboto Medium"/>
                <a:ea typeface="Roboto Medium"/>
                <a:cs typeface="Roboto Medium"/>
              </a:rPr>
              <a:t>Fit 5 has the smallest absolute difference when comparing the Actual Price with the Predicted Price and thus is the best prediction model. </a:t>
            </a:r>
          </a:p>
        </p:txBody>
      </p:sp>
      <p:graphicFrame>
        <p:nvGraphicFramePr>
          <p:cNvPr id="10" name="Table 9">
            <a:extLst>
              <a:ext uri="{FF2B5EF4-FFF2-40B4-BE49-F238E27FC236}">
                <a16:creationId xmlns:a16="http://schemas.microsoft.com/office/drawing/2014/main" id="{E156DDC8-0F95-53A6-441C-973DB6C6161C}"/>
              </a:ext>
            </a:extLst>
          </p:cNvPr>
          <p:cNvGraphicFramePr>
            <a:graphicFrameLocks noGrp="1"/>
          </p:cNvGraphicFramePr>
          <p:nvPr>
            <p:extLst>
              <p:ext uri="{D42A27DB-BD31-4B8C-83A1-F6EECF244321}">
                <p14:modId xmlns:p14="http://schemas.microsoft.com/office/powerpoint/2010/main" val="3041013392"/>
              </p:ext>
            </p:extLst>
          </p:nvPr>
        </p:nvGraphicFramePr>
        <p:xfrm>
          <a:off x="4336732" y="2285047"/>
          <a:ext cx="3960494" cy="1836208"/>
        </p:xfrm>
        <a:graphic>
          <a:graphicData uri="http://schemas.openxmlformats.org/drawingml/2006/table">
            <a:tbl>
              <a:tblPr firstRow="1" bandRow="1">
                <a:tableStyleId>{7E9639D4-E3E2-4D34-9284-5A2195B3D0D7}</a:tableStyleId>
              </a:tblPr>
              <a:tblGrid>
                <a:gridCol w="1053157">
                  <a:extLst>
                    <a:ext uri="{9D8B030D-6E8A-4147-A177-3AD203B41FA5}">
                      <a16:colId xmlns:a16="http://schemas.microsoft.com/office/drawing/2014/main" val="1294390568"/>
                    </a:ext>
                  </a:extLst>
                </a:gridCol>
                <a:gridCol w="2907337">
                  <a:extLst>
                    <a:ext uri="{9D8B030D-6E8A-4147-A177-3AD203B41FA5}">
                      <a16:colId xmlns:a16="http://schemas.microsoft.com/office/drawing/2014/main" val="3490374648"/>
                    </a:ext>
                  </a:extLst>
                </a:gridCol>
              </a:tblGrid>
              <a:tr h="516169">
                <a:tc>
                  <a:txBody>
                    <a:bodyPr/>
                    <a:lstStyle/>
                    <a:p>
                      <a:pPr algn="ctr" fontAlgn="auto"/>
                      <a:endParaRPr lang="en-CA" sz="1400">
                        <a:effectLst/>
                      </a:endParaRPr>
                    </a:p>
                  </a:txBody>
                  <a:tcPr>
                    <a:lnB w="28575">
                      <a:solidFill>
                        <a:schemeClr val="tx1"/>
                      </a:solidFill>
                    </a:lnB>
                  </a:tcPr>
                </a:tc>
                <a:tc>
                  <a:txBody>
                    <a:bodyPr/>
                    <a:lstStyle/>
                    <a:p>
                      <a:pPr algn="ctr" fontAlgn="base"/>
                      <a:r>
                        <a:rPr lang="en-CA" sz="1400">
                          <a:effectLst/>
                        </a:rPr>
                        <a:t>Absolute Difference </a:t>
                      </a:r>
                      <a:endParaRPr lang="en-CA">
                        <a:effectLst/>
                      </a:endParaRPr>
                    </a:p>
                  </a:txBody>
                  <a:tcPr anchor="ctr">
                    <a:lnB w="28575">
                      <a:solidFill>
                        <a:schemeClr val="tx1"/>
                      </a:solidFill>
                    </a:lnB>
                  </a:tcPr>
                </a:tc>
                <a:extLst>
                  <a:ext uri="{0D108BD9-81ED-4DB2-BD59-A6C34878D82A}">
                    <a16:rowId xmlns:a16="http://schemas.microsoft.com/office/drawing/2014/main" val="4127954785"/>
                  </a:ext>
                </a:extLst>
              </a:tr>
              <a:tr h="440013">
                <a:tc>
                  <a:txBody>
                    <a:bodyPr/>
                    <a:lstStyle/>
                    <a:p>
                      <a:pPr algn="ctr" fontAlgn="base"/>
                      <a:r>
                        <a:rPr lang="en-CA" sz="2000">
                          <a:latin typeface="Calibri"/>
                        </a:rPr>
                        <a:t>Fit3</a:t>
                      </a:r>
                    </a:p>
                  </a:txBody>
                  <a:tcPr anchor="ctr">
                    <a:lnL w="28575">
                      <a:solidFill>
                        <a:schemeClr val="tx1"/>
                      </a:solidFill>
                    </a:lnL>
                    <a:lnR w="28575">
                      <a:solidFill>
                        <a:schemeClr val="tx1"/>
                      </a:solidFill>
                    </a:lnR>
                    <a:lnT w="28575">
                      <a:solidFill>
                        <a:schemeClr val="tx1"/>
                      </a:solidFill>
                    </a:lnT>
                    <a:lnB w="28575">
                      <a:solidFill>
                        <a:schemeClr val="tx1"/>
                      </a:solidFill>
                    </a:lnB>
                    <a:solidFill>
                      <a:schemeClr val="bg1"/>
                    </a:solidFill>
                  </a:tcPr>
                </a:tc>
                <a:tc>
                  <a:txBody>
                    <a:bodyPr/>
                    <a:lstStyle/>
                    <a:p>
                      <a:pPr algn="ctr" fontAlgn="base"/>
                      <a:r>
                        <a:rPr lang="en-CA" sz="2000">
                          <a:latin typeface="Calibri"/>
                        </a:rPr>
                        <a:t>4.143922</a:t>
                      </a:r>
                    </a:p>
                  </a:txBody>
                  <a:tcPr anchor="ctr">
                    <a:lnL w="28575">
                      <a:solidFill>
                        <a:schemeClr val="tx1"/>
                      </a:solidFill>
                    </a:lnL>
                    <a:lnR w="28575">
                      <a:solidFill>
                        <a:schemeClr val="tx1"/>
                      </a:solidFill>
                    </a:lnR>
                    <a:lnT w="28575">
                      <a:solidFill>
                        <a:schemeClr val="tx1"/>
                      </a:solidFill>
                    </a:lnT>
                    <a:lnB w="28575">
                      <a:solidFill>
                        <a:schemeClr val="tx1"/>
                      </a:solidFill>
                    </a:lnB>
                    <a:solidFill>
                      <a:schemeClr val="bg1"/>
                    </a:solidFill>
                  </a:tcPr>
                </a:tc>
                <a:extLst>
                  <a:ext uri="{0D108BD9-81ED-4DB2-BD59-A6C34878D82A}">
                    <a16:rowId xmlns:a16="http://schemas.microsoft.com/office/drawing/2014/main" val="1085516057"/>
                  </a:ext>
                </a:extLst>
              </a:tr>
              <a:tr h="440013">
                <a:tc>
                  <a:txBody>
                    <a:bodyPr/>
                    <a:lstStyle/>
                    <a:p>
                      <a:pPr algn="ctr" fontAlgn="base"/>
                      <a:r>
                        <a:rPr lang="en-CA" sz="2000">
                          <a:latin typeface="Calibri"/>
                        </a:rPr>
                        <a:t>Fit4</a:t>
                      </a:r>
                    </a:p>
                  </a:txBody>
                  <a:tcPr anchor="ctr">
                    <a:lnL w="28575">
                      <a:solidFill>
                        <a:schemeClr val="tx1"/>
                      </a:solidFill>
                    </a:lnL>
                    <a:lnR w="28575">
                      <a:solidFill>
                        <a:schemeClr val="tx1"/>
                      </a:solidFill>
                    </a:lnR>
                    <a:lnT w="28575">
                      <a:solidFill>
                        <a:schemeClr val="tx1"/>
                      </a:solidFill>
                    </a:lnT>
                    <a:lnB w="28575">
                      <a:solidFill>
                        <a:schemeClr val="tx1"/>
                      </a:solidFill>
                    </a:lnB>
                    <a:solidFill>
                      <a:schemeClr val="bg1"/>
                    </a:solidFill>
                  </a:tcPr>
                </a:tc>
                <a:tc>
                  <a:txBody>
                    <a:bodyPr/>
                    <a:lstStyle/>
                    <a:p>
                      <a:pPr algn="ctr" fontAlgn="base"/>
                      <a:r>
                        <a:rPr lang="en-CA" sz="2000">
                          <a:latin typeface="Calibri"/>
                        </a:rPr>
                        <a:t>3.916262</a:t>
                      </a:r>
                    </a:p>
                  </a:txBody>
                  <a:tcPr anchor="ctr">
                    <a:lnL w="28575">
                      <a:solidFill>
                        <a:schemeClr val="tx1"/>
                      </a:solidFill>
                    </a:lnL>
                    <a:lnR w="28575">
                      <a:solidFill>
                        <a:schemeClr val="tx1"/>
                      </a:solidFill>
                    </a:lnR>
                    <a:lnT w="28575">
                      <a:solidFill>
                        <a:schemeClr val="tx1"/>
                      </a:solidFill>
                    </a:lnT>
                    <a:lnB w="28575">
                      <a:solidFill>
                        <a:schemeClr val="tx1"/>
                      </a:solidFill>
                    </a:lnB>
                    <a:solidFill>
                      <a:schemeClr val="bg1"/>
                    </a:solidFill>
                  </a:tcPr>
                </a:tc>
                <a:extLst>
                  <a:ext uri="{0D108BD9-81ED-4DB2-BD59-A6C34878D82A}">
                    <a16:rowId xmlns:a16="http://schemas.microsoft.com/office/drawing/2014/main" val="618233828"/>
                  </a:ext>
                </a:extLst>
              </a:tr>
              <a:tr h="440013">
                <a:tc>
                  <a:txBody>
                    <a:bodyPr/>
                    <a:lstStyle/>
                    <a:p>
                      <a:pPr algn="ctr" fontAlgn="base"/>
                      <a:r>
                        <a:rPr lang="en-CA" sz="2000">
                          <a:latin typeface="Calibri"/>
                        </a:rPr>
                        <a:t>Fit5</a:t>
                      </a:r>
                    </a:p>
                  </a:txBody>
                  <a:tcPr anchor="ctr">
                    <a:lnL w="28575">
                      <a:solidFill>
                        <a:schemeClr val="tx1"/>
                      </a:solidFill>
                    </a:lnL>
                    <a:lnR w="28575">
                      <a:solidFill>
                        <a:schemeClr val="tx1"/>
                      </a:solidFill>
                    </a:lnR>
                    <a:lnT w="28575">
                      <a:solidFill>
                        <a:schemeClr val="tx1"/>
                      </a:solidFill>
                    </a:lnT>
                    <a:lnB w="28575">
                      <a:solidFill>
                        <a:schemeClr val="tx1"/>
                      </a:solidFill>
                    </a:lnB>
                    <a:solidFill>
                      <a:schemeClr val="bg1"/>
                    </a:solidFill>
                  </a:tcPr>
                </a:tc>
                <a:tc>
                  <a:txBody>
                    <a:bodyPr/>
                    <a:lstStyle/>
                    <a:p>
                      <a:pPr algn="ctr" fontAlgn="base"/>
                      <a:r>
                        <a:rPr lang="en-CA" sz="2000">
                          <a:latin typeface="Calibri"/>
                        </a:rPr>
                        <a:t>3.756667</a:t>
                      </a:r>
                    </a:p>
                  </a:txBody>
                  <a:tcPr anchor="ctr">
                    <a:lnL w="28575">
                      <a:solidFill>
                        <a:schemeClr val="tx1"/>
                      </a:solidFill>
                    </a:lnL>
                    <a:lnR w="28575">
                      <a:solidFill>
                        <a:schemeClr val="tx1"/>
                      </a:solidFill>
                    </a:lnR>
                    <a:lnT w="28575">
                      <a:solidFill>
                        <a:schemeClr val="tx1"/>
                      </a:solidFill>
                    </a:lnT>
                    <a:lnB w="28575">
                      <a:solidFill>
                        <a:schemeClr val="tx1"/>
                      </a:solidFill>
                    </a:lnB>
                    <a:solidFill>
                      <a:schemeClr val="bg1"/>
                    </a:solidFill>
                  </a:tcPr>
                </a:tc>
                <a:extLst>
                  <a:ext uri="{0D108BD9-81ED-4DB2-BD59-A6C34878D82A}">
                    <a16:rowId xmlns:a16="http://schemas.microsoft.com/office/drawing/2014/main" val="624209294"/>
                  </a:ext>
                </a:extLst>
              </a:tr>
            </a:tbl>
          </a:graphicData>
        </a:graphic>
      </p:graphicFrame>
      <p:grpSp>
        <p:nvGrpSpPr>
          <p:cNvPr id="11" name="Google Shape;7587;p56">
            <a:extLst>
              <a:ext uri="{FF2B5EF4-FFF2-40B4-BE49-F238E27FC236}">
                <a16:creationId xmlns:a16="http://schemas.microsoft.com/office/drawing/2014/main" id="{79BFF42F-E607-A5AE-41E3-C283032F877E}"/>
              </a:ext>
            </a:extLst>
          </p:cNvPr>
          <p:cNvGrpSpPr/>
          <p:nvPr/>
        </p:nvGrpSpPr>
        <p:grpSpPr>
          <a:xfrm rot="16200000">
            <a:off x="4135512" y="386856"/>
            <a:ext cx="935172" cy="6543525"/>
            <a:chOff x="5270892" y="3488196"/>
            <a:chExt cx="788124" cy="1146069"/>
          </a:xfrm>
        </p:grpSpPr>
        <p:sp>
          <p:nvSpPr>
            <p:cNvPr id="12" name="Google Shape;7588;p56">
              <a:extLst>
                <a:ext uri="{FF2B5EF4-FFF2-40B4-BE49-F238E27FC236}">
                  <a16:creationId xmlns:a16="http://schemas.microsoft.com/office/drawing/2014/main" id="{E577C44F-339E-F406-DEB1-A2E3D0E87FD1}"/>
                </a:ext>
              </a:extLst>
            </p:cNvPr>
            <p:cNvSpPr/>
            <p:nvPr/>
          </p:nvSpPr>
          <p:spPr>
            <a:xfrm>
              <a:off x="5270892" y="3488196"/>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4472C4"/>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7589;p56">
              <a:extLst>
                <a:ext uri="{FF2B5EF4-FFF2-40B4-BE49-F238E27FC236}">
                  <a16:creationId xmlns:a16="http://schemas.microsoft.com/office/drawing/2014/main" id="{AF3EB5E5-32FD-470B-C083-62EBB1F26AB6}"/>
                </a:ext>
              </a:extLst>
            </p:cNvPr>
            <p:cNvSpPr/>
            <p:nvPr/>
          </p:nvSpPr>
          <p:spPr>
            <a:xfrm>
              <a:off x="5316468" y="4346614"/>
              <a:ext cx="291293" cy="20718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4472C4"/>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8"/>
          <p:cNvSpPr txBox="1">
            <a:spLocks noGrp="1"/>
          </p:cNvSpPr>
          <p:nvPr>
            <p:ph type="title"/>
          </p:nvPr>
        </p:nvSpPr>
        <p:spPr>
          <a:xfrm>
            <a:off x="720000" y="280801"/>
            <a:ext cx="7704000" cy="572700"/>
          </a:xfrm>
          <a:prstGeom prst="rect">
            <a:avLst/>
          </a:prstGeom>
        </p:spPr>
        <p:txBody>
          <a:bodyPr spcFirstLastPara="1" wrap="square" lIns="91425" tIns="91425" rIns="91425" bIns="91425" anchor="t" anchorCtr="0">
            <a:noAutofit/>
          </a:bodyPr>
          <a:lstStyle/>
          <a:p>
            <a:r>
              <a:rPr lang="en"/>
              <a:t>Team members:</a:t>
            </a:r>
            <a:endParaRPr/>
          </a:p>
        </p:txBody>
      </p:sp>
      <p:sp>
        <p:nvSpPr>
          <p:cNvPr id="341" name="Google Shape;341;p28"/>
          <p:cNvSpPr txBox="1">
            <a:spLocks noGrp="1"/>
          </p:cNvSpPr>
          <p:nvPr>
            <p:ph type="title" idx="2"/>
          </p:nvPr>
        </p:nvSpPr>
        <p:spPr>
          <a:xfrm>
            <a:off x="628034" y="256257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42" name="Google Shape;342;p28"/>
          <p:cNvSpPr txBox="1">
            <a:spLocks noGrp="1"/>
          </p:cNvSpPr>
          <p:nvPr>
            <p:ph type="title" idx="3"/>
          </p:nvPr>
        </p:nvSpPr>
        <p:spPr>
          <a:xfrm>
            <a:off x="5567897" y="4468950"/>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43" name="Google Shape;343;p28"/>
          <p:cNvSpPr txBox="1">
            <a:spLocks noGrp="1"/>
          </p:cNvSpPr>
          <p:nvPr>
            <p:ph type="title" idx="4"/>
          </p:nvPr>
        </p:nvSpPr>
        <p:spPr>
          <a:xfrm>
            <a:off x="4233827" y="2569145"/>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45" name="Google Shape;345;p28"/>
          <p:cNvSpPr txBox="1">
            <a:spLocks noGrp="1"/>
          </p:cNvSpPr>
          <p:nvPr>
            <p:ph type="title" idx="6"/>
          </p:nvPr>
        </p:nvSpPr>
        <p:spPr>
          <a:xfrm>
            <a:off x="1704205" y="4415024"/>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47" name="Google Shape;347;p28"/>
          <p:cNvSpPr txBox="1">
            <a:spLocks noGrp="1"/>
          </p:cNvSpPr>
          <p:nvPr>
            <p:ph type="subTitle" idx="1"/>
          </p:nvPr>
        </p:nvSpPr>
        <p:spPr>
          <a:xfrm>
            <a:off x="1173258" y="2543771"/>
            <a:ext cx="1805400" cy="465673"/>
          </a:xfrm>
          <a:prstGeom prst="rect">
            <a:avLst/>
          </a:prstGeom>
        </p:spPr>
        <p:txBody>
          <a:bodyPr spcFirstLastPara="1" wrap="square" lIns="91425" tIns="91425" rIns="91425" bIns="91425" anchor="t" anchorCtr="0">
            <a:noAutofit/>
          </a:bodyPr>
          <a:lstStyle/>
          <a:p>
            <a:pPr marL="0" indent="0"/>
            <a:r>
              <a:rPr lang="en">
                <a:solidFill>
                  <a:schemeClr val="dk2"/>
                </a:solidFill>
              </a:rPr>
              <a:t>Patricia </a:t>
            </a:r>
            <a:r>
              <a:rPr lang="en" err="1">
                <a:solidFill>
                  <a:schemeClr val="dk2"/>
                </a:solidFill>
              </a:rPr>
              <a:t>Tating</a:t>
            </a:r>
            <a:endParaRPr lang="en-US" err="1">
              <a:solidFill>
                <a:schemeClr val="dk2"/>
              </a:solidFill>
            </a:endParaRPr>
          </a:p>
        </p:txBody>
      </p:sp>
      <p:sp>
        <p:nvSpPr>
          <p:cNvPr id="348" name="Google Shape;348;p28"/>
          <p:cNvSpPr txBox="1">
            <a:spLocks noGrp="1"/>
          </p:cNvSpPr>
          <p:nvPr>
            <p:ph type="subTitle" idx="8"/>
          </p:nvPr>
        </p:nvSpPr>
        <p:spPr>
          <a:xfrm>
            <a:off x="4792189" y="2550340"/>
            <a:ext cx="1805400" cy="465673"/>
          </a:xfrm>
          <a:prstGeom prst="rect">
            <a:avLst/>
          </a:prstGeom>
        </p:spPr>
        <p:txBody>
          <a:bodyPr spcFirstLastPara="1" wrap="square" lIns="91425" tIns="91425" rIns="91425" bIns="91425" anchor="t" anchorCtr="0">
            <a:noAutofit/>
          </a:bodyPr>
          <a:lstStyle/>
          <a:p>
            <a:pPr marL="0" indent="0"/>
            <a:r>
              <a:rPr lang="en" err="1"/>
              <a:t>Milkah</a:t>
            </a:r>
            <a:r>
              <a:rPr lang="en"/>
              <a:t> </a:t>
            </a:r>
            <a:r>
              <a:rPr lang="en" err="1"/>
              <a:t>Nyaingo</a:t>
            </a:r>
            <a:endParaRPr lang="en-US" err="1"/>
          </a:p>
        </p:txBody>
      </p:sp>
      <p:sp>
        <p:nvSpPr>
          <p:cNvPr id="349" name="Google Shape;349;p28"/>
          <p:cNvSpPr txBox="1">
            <a:spLocks noGrp="1"/>
          </p:cNvSpPr>
          <p:nvPr>
            <p:ph type="subTitle" idx="9"/>
          </p:nvPr>
        </p:nvSpPr>
        <p:spPr>
          <a:xfrm>
            <a:off x="2072068" y="4448771"/>
            <a:ext cx="2751331" cy="373708"/>
          </a:xfrm>
          <a:prstGeom prst="rect">
            <a:avLst/>
          </a:prstGeom>
        </p:spPr>
        <p:txBody>
          <a:bodyPr spcFirstLastPara="1" wrap="square" lIns="91425" tIns="91425" rIns="91425" bIns="91425" anchor="t" anchorCtr="0">
            <a:noAutofit/>
          </a:bodyPr>
          <a:lstStyle/>
          <a:p>
            <a:r>
              <a:rPr lang="en-CA">
                <a:solidFill>
                  <a:schemeClr val="dk2"/>
                </a:solidFill>
              </a:rPr>
              <a:t>Bemba </a:t>
            </a:r>
            <a:r>
              <a:rPr lang="en-CA" err="1">
                <a:solidFill>
                  <a:schemeClr val="dk2"/>
                </a:solidFill>
              </a:rPr>
              <a:t>Munkhchuluun</a:t>
            </a:r>
            <a:endParaRPr lang="en" err="1">
              <a:solidFill>
                <a:schemeClr val="dk2"/>
              </a:solidFill>
            </a:endParaRPr>
          </a:p>
          <a:p>
            <a:pPr marL="0" lvl="0" indent="0" algn="l">
              <a:spcBef>
                <a:spcPts val="0"/>
              </a:spcBef>
              <a:spcAft>
                <a:spcPts val="0"/>
              </a:spcAft>
              <a:buNone/>
            </a:pPr>
            <a:endParaRPr lang="en">
              <a:solidFill>
                <a:schemeClr val="dk2"/>
              </a:solidFill>
            </a:endParaRPr>
          </a:p>
        </p:txBody>
      </p:sp>
      <p:sp>
        <p:nvSpPr>
          <p:cNvPr id="350" name="Google Shape;350;p28"/>
          <p:cNvSpPr txBox="1">
            <a:spLocks noGrp="1"/>
          </p:cNvSpPr>
          <p:nvPr>
            <p:ph type="subTitle" idx="13"/>
          </p:nvPr>
        </p:nvSpPr>
        <p:spPr>
          <a:xfrm>
            <a:off x="6119690" y="4502664"/>
            <a:ext cx="2554262" cy="373707"/>
          </a:xfrm>
          <a:prstGeom prst="rect">
            <a:avLst/>
          </a:prstGeom>
        </p:spPr>
        <p:txBody>
          <a:bodyPr spcFirstLastPara="1" wrap="square" lIns="91425" tIns="91425" rIns="91425" bIns="91425" anchor="t" anchorCtr="0">
            <a:noAutofit/>
          </a:bodyPr>
          <a:lstStyle/>
          <a:p>
            <a:pPr marL="0" indent="0"/>
            <a:r>
              <a:rPr lang="en">
                <a:solidFill>
                  <a:schemeClr val="dk2"/>
                </a:solidFill>
              </a:rPr>
              <a:t>Maryam </a:t>
            </a:r>
            <a:r>
              <a:rPr lang="en" err="1">
                <a:solidFill>
                  <a:schemeClr val="dk2"/>
                </a:solidFill>
              </a:rPr>
              <a:t>Gadimova</a:t>
            </a:r>
            <a:endParaRPr lang="en-US" err="1">
              <a:solidFill>
                <a:schemeClr val="dk2"/>
              </a:solidFill>
            </a:endParaRPr>
          </a:p>
        </p:txBody>
      </p:sp>
      <p:pic>
        <p:nvPicPr>
          <p:cNvPr id="10" name="Picture 9" descr="A person wearing glasses and a green jacket&#10;&#10;Description automatically generated">
            <a:extLst>
              <a:ext uri="{FF2B5EF4-FFF2-40B4-BE49-F238E27FC236}">
                <a16:creationId xmlns:a16="http://schemas.microsoft.com/office/drawing/2014/main" id="{59AC2AD0-8EB4-B8F9-A9C0-53B4D25D5A03}"/>
              </a:ext>
            </a:extLst>
          </p:cNvPr>
          <p:cNvPicPr>
            <a:picLocks noChangeAspect="1"/>
          </p:cNvPicPr>
          <p:nvPr/>
        </p:nvPicPr>
        <p:blipFill>
          <a:blip r:embed="rId3"/>
          <a:stretch>
            <a:fillRect/>
          </a:stretch>
        </p:blipFill>
        <p:spPr>
          <a:xfrm>
            <a:off x="865460" y="1029685"/>
            <a:ext cx="1485900" cy="1485900"/>
          </a:xfrm>
          <a:prstGeom prst="rect">
            <a:avLst/>
          </a:prstGeom>
        </p:spPr>
      </p:pic>
      <p:pic>
        <p:nvPicPr>
          <p:cNvPr id="11" name="Picture 10" descr="A person in a red jacket&#10;&#10;Description automatically generated">
            <a:extLst>
              <a:ext uri="{FF2B5EF4-FFF2-40B4-BE49-F238E27FC236}">
                <a16:creationId xmlns:a16="http://schemas.microsoft.com/office/drawing/2014/main" id="{461944B0-1A17-CB80-A315-B722C49C9EDD}"/>
              </a:ext>
            </a:extLst>
          </p:cNvPr>
          <p:cNvPicPr>
            <a:picLocks noChangeAspect="1"/>
          </p:cNvPicPr>
          <p:nvPr/>
        </p:nvPicPr>
        <p:blipFill>
          <a:blip r:embed="rId4"/>
          <a:stretch>
            <a:fillRect/>
          </a:stretch>
        </p:blipFill>
        <p:spPr>
          <a:xfrm>
            <a:off x="6164975" y="2742544"/>
            <a:ext cx="1851462" cy="1733548"/>
          </a:xfrm>
          <a:prstGeom prst="rect">
            <a:avLst/>
          </a:prstGeom>
        </p:spPr>
      </p:pic>
      <p:pic>
        <p:nvPicPr>
          <p:cNvPr id="12" name="Picture 11" descr="A person in a red dress&#10;&#10;Description automatically generated">
            <a:extLst>
              <a:ext uri="{FF2B5EF4-FFF2-40B4-BE49-F238E27FC236}">
                <a16:creationId xmlns:a16="http://schemas.microsoft.com/office/drawing/2014/main" id="{2B8DEE6B-1B56-3032-6455-77FA26E59FEF}"/>
              </a:ext>
            </a:extLst>
          </p:cNvPr>
          <p:cNvPicPr>
            <a:picLocks noChangeAspect="1"/>
          </p:cNvPicPr>
          <p:nvPr/>
        </p:nvPicPr>
        <p:blipFill>
          <a:blip r:embed="rId5"/>
          <a:stretch>
            <a:fillRect/>
          </a:stretch>
        </p:blipFill>
        <p:spPr>
          <a:xfrm>
            <a:off x="4599917" y="1072383"/>
            <a:ext cx="1562100" cy="1495425"/>
          </a:xfrm>
          <a:prstGeom prst="rect">
            <a:avLst/>
          </a:prstGeom>
        </p:spPr>
      </p:pic>
      <p:pic>
        <p:nvPicPr>
          <p:cNvPr id="13" name="Picture 12" descr="A person with long hair smiling&#10;&#10;Description automatically generated">
            <a:extLst>
              <a:ext uri="{FF2B5EF4-FFF2-40B4-BE49-F238E27FC236}">
                <a16:creationId xmlns:a16="http://schemas.microsoft.com/office/drawing/2014/main" id="{D1DCA11F-CD3F-D0AC-0A36-0B0E0D369989}"/>
              </a:ext>
            </a:extLst>
          </p:cNvPr>
          <p:cNvPicPr>
            <a:picLocks noChangeAspect="1"/>
          </p:cNvPicPr>
          <p:nvPr/>
        </p:nvPicPr>
        <p:blipFill>
          <a:blip r:embed="rId6"/>
          <a:stretch>
            <a:fillRect/>
          </a:stretch>
        </p:blipFill>
        <p:spPr>
          <a:xfrm>
            <a:off x="2619375" y="2894943"/>
            <a:ext cx="1514148" cy="1501667"/>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txBox="1">
            <a:spLocks noGrp="1"/>
          </p:cNvSpPr>
          <p:nvPr>
            <p:ph type="title"/>
          </p:nvPr>
        </p:nvSpPr>
        <p:spPr>
          <a:xfrm>
            <a:off x="4246426" y="1400401"/>
            <a:ext cx="3695100" cy="841800"/>
          </a:xfrm>
          <a:prstGeom prst="rect">
            <a:avLst/>
          </a:prstGeom>
        </p:spPr>
        <p:txBody>
          <a:bodyPr spcFirstLastPara="1" wrap="square" lIns="91425" tIns="91425" rIns="91425" bIns="91425" anchor="t" anchorCtr="0">
            <a:noAutofit/>
          </a:bodyPr>
          <a:lstStyle/>
          <a:p>
            <a:pPr algn="ctr"/>
            <a:r>
              <a:rPr lang="en" sz="4800"/>
              <a:t>Residual Analysis</a:t>
            </a:r>
          </a:p>
        </p:txBody>
      </p:sp>
      <p:pic>
        <p:nvPicPr>
          <p:cNvPr id="366" name="Google Shape;366;p30"/>
          <p:cNvPicPr preferRelativeResize="0">
            <a:picLocks noGrp="1"/>
          </p:cNvPicPr>
          <p:nvPr>
            <p:ph type="pic" idx="3"/>
          </p:nvPr>
        </p:nvPicPr>
        <p:blipFill rotWithShape="1">
          <a:blip r:embed="rId3">
            <a:alphaModFix/>
          </a:blip>
          <a:srcRect t="7940" b="7948"/>
          <a:stretch/>
        </p:blipFill>
        <p:spPr>
          <a:xfrm>
            <a:off x="0" y="-5675"/>
            <a:ext cx="3501149" cy="5154852"/>
          </a:xfrm>
          <a:prstGeom prst="rect">
            <a:avLst/>
          </a:prstGeom>
        </p:spPr>
      </p:pic>
      <p:grpSp>
        <p:nvGrpSpPr>
          <p:cNvPr id="367" name="Google Shape;367;p30"/>
          <p:cNvGrpSpPr/>
          <p:nvPr/>
        </p:nvGrpSpPr>
        <p:grpSpPr>
          <a:xfrm>
            <a:off x="251586" y="-111387"/>
            <a:ext cx="4320386" cy="6032800"/>
            <a:chOff x="251586" y="-111387"/>
            <a:chExt cx="4320386" cy="6032800"/>
          </a:xfrm>
        </p:grpSpPr>
        <p:grpSp>
          <p:nvGrpSpPr>
            <p:cNvPr id="368" name="Google Shape;368;p30"/>
            <p:cNvGrpSpPr/>
            <p:nvPr/>
          </p:nvGrpSpPr>
          <p:grpSpPr>
            <a:xfrm>
              <a:off x="251586" y="87508"/>
              <a:ext cx="923269" cy="903991"/>
              <a:chOff x="172923" y="87508"/>
              <a:chExt cx="923269" cy="903991"/>
            </a:xfrm>
          </p:grpSpPr>
          <p:grpSp>
            <p:nvGrpSpPr>
              <p:cNvPr id="369" name="Google Shape;369;p30"/>
              <p:cNvGrpSpPr/>
              <p:nvPr/>
            </p:nvGrpSpPr>
            <p:grpSpPr>
              <a:xfrm>
                <a:off x="172923" y="87508"/>
                <a:ext cx="923269" cy="903991"/>
                <a:chOff x="-84251" y="-91825"/>
                <a:chExt cx="985451" cy="964875"/>
              </a:xfrm>
            </p:grpSpPr>
            <p:sp>
              <p:nvSpPr>
                <p:cNvPr id="370" name="Google Shape;370;p30"/>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0"/>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2" name="Google Shape;372;p30"/>
              <p:cNvSpPr/>
              <p:nvPr/>
            </p:nvSpPr>
            <p:spPr>
              <a:xfrm rot="10800000" flipH="1">
                <a:off x="713224" y="502631"/>
                <a:ext cx="319875" cy="319875"/>
              </a:xfrm>
              <a:custGeom>
                <a:avLst/>
                <a:gdLst/>
                <a:ahLst/>
                <a:cxnLst/>
                <a:rect l="l" t="t" r="r" b="b"/>
                <a:pathLst>
                  <a:path w="593" h="593" extrusionOk="0">
                    <a:moveTo>
                      <a:pt x="0" y="0"/>
                    </a:moveTo>
                    <a:lnTo>
                      <a:pt x="593" y="0"/>
                    </a:lnTo>
                    <a:lnTo>
                      <a:pt x="593" y="593"/>
                    </a:ln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 name="Google Shape;373;p30"/>
            <p:cNvGrpSpPr/>
            <p:nvPr/>
          </p:nvGrpSpPr>
          <p:grpSpPr>
            <a:xfrm rot="10800000" flipH="1">
              <a:off x="2400272" y="3827501"/>
              <a:ext cx="2171700" cy="2093913"/>
              <a:chOff x="6452222" y="4033976"/>
              <a:chExt cx="2171700" cy="2093913"/>
            </a:xfrm>
          </p:grpSpPr>
          <p:sp>
            <p:nvSpPr>
              <p:cNvPr id="374" name="Google Shape;374;p30"/>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0"/>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0"/>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0"/>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0"/>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0"/>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0"/>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0"/>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0"/>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 name="Google Shape;383;p30"/>
            <p:cNvSpPr/>
            <p:nvPr/>
          </p:nvSpPr>
          <p:spPr>
            <a:xfrm flipH="1">
              <a:off x="2782472" y="-111387"/>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506548695"/>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B6F655-D4DD-3EC1-5D26-A1B842DCAE71}"/>
              </a:ext>
            </a:extLst>
          </p:cNvPr>
          <p:cNvSpPr>
            <a:spLocks noGrp="1"/>
          </p:cNvSpPr>
          <p:nvPr>
            <p:ph type="title"/>
          </p:nvPr>
        </p:nvSpPr>
        <p:spPr>
          <a:xfrm>
            <a:off x="720000" y="3065"/>
            <a:ext cx="7704000" cy="572700"/>
          </a:xfrm>
        </p:spPr>
        <p:txBody>
          <a:bodyPr/>
          <a:lstStyle/>
          <a:p>
            <a:pPr algn="ctr"/>
            <a:r>
              <a:rPr lang="en-CA"/>
              <a:t>Residual Plot</a:t>
            </a:r>
          </a:p>
        </p:txBody>
      </p:sp>
      <p:pic>
        <p:nvPicPr>
          <p:cNvPr id="5" name="Picture 4">
            <a:extLst>
              <a:ext uri="{FF2B5EF4-FFF2-40B4-BE49-F238E27FC236}">
                <a16:creationId xmlns:a16="http://schemas.microsoft.com/office/drawing/2014/main" id="{5F154958-5F2C-62A1-AA83-28EC71CFD837}"/>
              </a:ext>
            </a:extLst>
          </p:cNvPr>
          <p:cNvPicPr>
            <a:picLocks noChangeAspect="1"/>
          </p:cNvPicPr>
          <p:nvPr/>
        </p:nvPicPr>
        <p:blipFill>
          <a:blip r:embed="rId2"/>
          <a:stretch>
            <a:fillRect/>
          </a:stretch>
        </p:blipFill>
        <p:spPr>
          <a:xfrm>
            <a:off x="1379574" y="611049"/>
            <a:ext cx="6384852" cy="3244036"/>
          </a:xfrm>
          <a:prstGeom prst="rect">
            <a:avLst/>
          </a:prstGeom>
        </p:spPr>
      </p:pic>
      <p:sp>
        <p:nvSpPr>
          <p:cNvPr id="6" name="TextBox 5">
            <a:extLst>
              <a:ext uri="{FF2B5EF4-FFF2-40B4-BE49-F238E27FC236}">
                <a16:creationId xmlns:a16="http://schemas.microsoft.com/office/drawing/2014/main" id="{1AF391B2-EBE2-D2D8-C97D-E4FD420C9D9B}"/>
              </a:ext>
            </a:extLst>
          </p:cNvPr>
          <p:cNvSpPr txBox="1"/>
          <p:nvPr/>
        </p:nvSpPr>
        <p:spPr>
          <a:xfrm>
            <a:off x="1379574" y="3823281"/>
            <a:ext cx="6937106" cy="954107"/>
          </a:xfrm>
          <a:prstGeom prst="rect">
            <a:avLst/>
          </a:prstGeom>
          <a:noFill/>
        </p:spPr>
        <p:txBody>
          <a:bodyPr wrap="square" rtlCol="0">
            <a:spAutoFit/>
          </a:bodyPr>
          <a:lstStyle/>
          <a:p>
            <a:pPr marL="285750" indent="-285750">
              <a:buFont typeface="Arial" panose="020B0604020202020204" pitchFamily="34" charset="0"/>
              <a:buChar char="•"/>
            </a:pPr>
            <a:r>
              <a:rPr lang="en-CA"/>
              <a:t>Estimation of </a:t>
            </a:r>
            <a:r>
              <a:rPr lang="el-GR"/>
              <a:t>σ</a:t>
            </a:r>
            <a:r>
              <a:rPr lang="el-GR" baseline="30000"/>
              <a:t>2</a:t>
            </a:r>
            <a:r>
              <a:rPr lang="en-CA"/>
              <a:t>: s = 3.973</a:t>
            </a:r>
          </a:p>
          <a:p>
            <a:pPr marL="285750" indent="-285750">
              <a:buFont typeface="Arial" panose="020B0604020202020204" pitchFamily="34" charset="0"/>
              <a:buChar char="•"/>
            </a:pPr>
            <a:r>
              <a:rPr lang="en-US"/>
              <a:t>We expect the model to provide predictions of House Pricing to be within about ±2s = ±2(3.973) = ±7.946 every unit of pricing. Residual plot shows we have constant variance and no pattern.</a:t>
            </a:r>
            <a:endParaRPr lang="en-CA"/>
          </a:p>
        </p:txBody>
      </p:sp>
    </p:spTree>
    <p:extLst>
      <p:ext uri="{BB962C8B-B14F-4D97-AF65-F5344CB8AC3E}">
        <p14:creationId xmlns:p14="http://schemas.microsoft.com/office/powerpoint/2010/main" val="2813638755"/>
      </p:ext>
    </p:extLst>
  </p:cSld>
  <p:clrMapOvr>
    <a:masterClrMapping/>
  </p:clrMapOvr>
  <p:transition spd="slow">
    <p:comb/>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E68FAE5-412C-7DE9-BA49-955AED71A4C4}"/>
              </a:ext>
            </a:extLst>
          </p:cNvPr>
          <p:cNvSpPr>
            <a:spLocks noGrp="1"/>
          </p:cNvSpPr>
          <p:nvPr>
            <p:ph type="title"/>
          </p:nvPr>
        </p:nvSpPr>
        <p:spPr>
          <a:xfrm>
            <a:off x="1189847" y="-1635"/>
            <a:ext cx="7704000" cy="572700"/>
          </a:xfrm>
        </p:spPr>
        <p:txBody>
          <a:bodyPr/>
          <a:lstStyle/>
          <a:p>
            <a:r>
              <a:rPr lang="en-CA"/>
              <a:t>Final Model</a:t>
            </a:r>
          </a:p>
        </p:txBody>
      </p:sp>
      <p:sp>
        <p:nvSpPr>
          <p:cNvPr id="6" name="TextBox 5">
            <a:extLst>
              <a:ext uri="{FF2B5EF4-FFF2-40B4-BE49-F238E27FC236}">
                <a16:creationId xmlns:a16="http://schemas.microsoft.com/office/drawing/2014/main" id="{F0466F55-0A79-B9D7-DA5D-D26086AEFC63}"/>
              </a:ext>
            </a:extLst>
          </p:cNvPr>
          <p:cNvSpPr txBox="1"/>
          <p:nvPr/>
        </p:nvSpPr>
        <p:spPr>
          <a:xfrm>
            <a:off x="775944" y="572229"/>
            <a:ext cx="7627224" cy="600164"/>
          </a:xfrm>
          <a:prstGeom prst="rect">
            <a:avLst/>
          </a:prstGeom>
          <a:noFill/>
        </p:spPr>
        <p:txBody>
          <a:bodyPr wrap="square" lIns="91440" tIns="45720" rIns="91440" bIns="45720" rtlCol="0" anchor="t">
            <a:spAutoFit/>
          </a:bodyPr>
          <a:lstStyle/>
          <a:p>
            <a:r>
              <a:rPr lang="en-CA" sz="1100"/>
              <a:t>Predicted Housing Prices = 1.68 – 0.46(CRIM) </a:t>
            </a:r>
            <a:r>
              <a:rPr lang="en-CA" sz="1100">
                <a:solidFill>
                  <a:srgbClr val="00B050"/>
                </a:solidFill>
              </a:rPr>
              <a:t>+ 2.75(</a:t>
            </a:r>
            <a:r>
              <a:rPr lang="en-CA" sz="1100" err="1">
                <a:solidFill>
                  <a:srgbClr val="00B050"/>
                </a:solidFill>
              </a:rPr>
              <a:t>CHAS:Yes</a:t>
            </a:r>
            <a:r>
              <a:rPr lang="en-CA" sz="1100">
                <a:solidFill>
                  <a:srgbClr val="00B050"/>
                </a:solidFill>
              </a:rPr>
              <a:t>)</a:t>
            </a:r>
            <a:r>
              <a:rPr lang="en-CA" sz="1100"/>
              <a:t> </a:t>
            </a:r>
            <a:r>
              <a:rPr lang="en-CA" sz="1100">
                <a:solidFill>
                  <a:srgbClr val="FF0000"/>
                </a:solidFill>
              </a:rPr>
              <a:t>– 18.20(NOX)</a:t>
            </a:r>
            <a:r>
              <a:rPr lang="en-CA" sz="1100"/>
              <a:t> + 0.27(AGE) </a:t>
            </a:r>
            <a:r>
              <a:rPr lang="en-CA" sz="1100">
                <a:solidFill>
                  <a:srgbClr val="00B050"/>
                </a:solidFill>
              </a:rPr>
              <a:t>+</a:t>
            </a:r>
            <a:r>
              <a:rPr lang="en-CA" sz="1100"/>
              <a:t> </a:t>
            </a:r>
            <a:r>
              <a:rPr lang="en-CA" sz="1100">
                <a:solidFill>
                  <a:srgbClr val="00B050"/>
                </a:solidFill>
              </a:rPr>
              <a:t>10.36(RM)</a:t>
            </a:r>
            <a:r>
              <a:rPr lang="en-CA" sz="1100"/>
              <a:t> </a:t>
            </a:r>
            <a:r>
              <a:rPr lang="en-CA" sz="1100">
                <a:solidFill>
                  <a:srgbClr val="FF0000"/>
                </a:solidFill>
              </a:rPr>
              <a:t>– 3.30(DIS)</a:t>
            </a:r>
            <a:r>
              <a:rPr lang="en-CA" sz="1100"/>
              <a:t> + 0.40(RAD) – 0.01(TAX) </a:t>
            </a:r>
            <a:r>
              <a:rPr lang="en-CA" sz="1100">
                <a:solidFill>
                  <a:schemeClr val="tx2"/>
                </a:solidFill>
              </a:rPr>
              <a:t>– 0.81(PTRATIO)</a:t>
            </a:r>
            <a:r>
              <a:rPr lang="en-CA" sz="1100"/>
              <a:t> + 1.60(LSTAT) + 0.004 (CRIM2) + 0.20(DIS2) – 0.04(AGE*RM) – 0.38(RM*LSTAT)</a:t>
            </a:r>
            <a:endParaRPr lang="en-US" sz="1100"/>
          </a:p>
        </p:txBody>
      </p:sp>
      <p:graphicFrame>
        <p:nvGraphicFramePr>
          <p:cNvPr id="3" name="Table 2">
            <a:extLst>
              <a:ext uri="{FF2B5EF4-FFF2-40B4-BE49-F238E27FC236}">
                <a16:creationId xmlns:a16="http://schemas.microsoft.com/office/drawing/2014/main" id="{518C9940-806F-E26C-29BD-46AC57980863}"/>
              </a:ext>
            </a:extLst>
          </p:cNvPr>
          <p:cNvGraphicFramePr>
            <a:graphicFrameLocks noGrp="1"/>
          </p:cNvGraphicFramePr>
          <p:nvPr>
            <p:extLst>
              <p:ext uri="{D42A27DB-BD31-4B8C-83A1-F6EECF244321}">
                <p14:modId xmlns:p14="http://schemas.microsoft.com/office/powerpoint/2010/main" val="3527003550"/>
              </p:ext>
            </p:extLst>
          </p:nvPr>
        </p:nvGraphicFramePr>
        <p:xfrm>
          <a:off x="82550" y="1588770"/>
          <a:ext cx="8978900" cy="2880360"/>
        </p:xfrm>
        <a:graphic>
          <a:graphicData uri="http://schemas.openxmlformats.org/drawingml/2006/table">
            <a:tbl>
              <a:tblPr firstRow="1" bandRow="1">
                <a:tableStyleId>{6BED56C9-FD8F-4DEB-A918-ED6F170A05CB}</a:tableStyleId>
              </a:tblPr>
              <a:tblGrid>
                <a:gridCol w="1562100">
                  <a:extLst>
                    <a:ext uri="{9D8B030D-6E8A-4147-A177-3AD203B41FA5}">
                      <a16:colId xmlns:a16="http://schemas.microsoft.com/office/drawing/2014/main" val="242149902"/>
                    </a:ext>
                  </a:extLst>
                </a:gridCol>
                <a:gridCol w="7416800">
                  <a:extLst>
                    <a:ext uri="{9D8B030D-6E8A-4147-A177-3AD203B41FA5}">
                      <a16:colId xmlns:a16="http://schemas.microsoft.com/office/drawing/2014/main" val="537906000"/>
                    </a:ext>
                  </a:extLst>
                </a:gridCol>
              </a:tblGrid>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CRIM (-0.46)</a:t>
                      </a:r>
                      <a:endParaRPr lang="en-US" sz="1800" b="0" i="0" u="none" strike="noStrike">
                        <a:effectLst/>
                        <a:highlight>
                          <a:srgbClr val="A13A41"/>
                        </a:highlight>
                        <a:latin typeface="Arial" panose="020B0604020202020204" pitchFamily="34" charset="0"/>
                      </a:endParaRPr>
                    </a:p>
                  </a:txBody>
                  <a:tcPr anchor="ctr">
                    <a:lnL>
                      <a:noFill/>
                    </a:lnL>
                    <a:lnR>
                      <a:noFill/>
                    </a:lnR>
                    <a:lnT>
                      <a:noFill/>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base"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For every one-unit increase in the per capita crime rate, the predicted housing price decreases by 0.46 units, assuming all other variables remain constant.</a:t>
                      </a:r>
                      <a:endParaRPr lang="en-US" sz="1800" b="0" i="0" u="none" strike="noStrike">
                        <a:effectLst/>
                        <a:highlight>
                          <a:srgbClr val="F2DADC"/>
                        </a:highlight>
                        <a:latin typeface="Arial" panose="020B0604020202020204" pitchFamily="34" charset="0"/>
                      </a:endParaRPr>
                    </a:p>
                  </a:txBody>
                  <a:tcPr anchor="ctr">
                    <a:lnL>
                      <a:noFill/>
                    </a:lnL>
                    <a:lnR>
                      <a:noFill/>
                    </a:lnR>
                    <a:lnT>
                      <a:noFill/>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326582692"/>
                  </a:ext>
                </a:extLst>
              </a:tr>
              <a:tr h="370840">
                <a:tc>
                  <a:txBody>
                    <a:bodyPr/>
                    <a:lstStyle/>
                    <a:p>
                      <a:pPr marL="0" algn="l" rtl="0" eaLnBrk="1" fontAlgn="base"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CHAS:Yes (2.75)</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base"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If the house borders the Charles River (CHAS is "Yes"), the predicted housing price is 2.75 units higher than if it doesn't border the river, all else being equal.</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757377647"/>
                  </a:ext>
                </a:extLst>
              </a:tr>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NOX (-18.20)</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base"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For each one-unit increase in nitric oxides concentration, the predicted housing price decreases by 18.20 units, keeping all other variables constant.</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1139978459"/>
                  </a:ext>
                </a:extLst>
              </a:tr>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AGE (0.27)</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ctr"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For every additional year in the age of the home, the predicted housing price increases by 0.27 units, assuming other variables stay the same.</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327976485"/>
                  </a:ext>
                </a:extLst>
              </a:tr>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RM (10.36)</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base"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Each additional room in the house is associated with an increase of 10.36 units in the predicted housing price, with all other factors held constant.</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2290755946"/>
                  </a:ext>
                </a:extLst>
              </a:tr>
              <a:tr h="370840">
                <a:tc>
                  <a:txBody>
                    <a:bodyPr/>
                    <a:lstStyle/>
                    <a:p>
                      <a:pPr marL="0" algn="l" rtl="0" eaLnBrk="1" fontAlgn="base"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DIS (-3.30)</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base"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For every one-unit increase in the weighted distances to five Boston employment centers, the predicted housing price decreases by 3.30 units, assuming all else is constant.</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1762367172"/>
                  </a:ext>
                </a:extLst>
              </a:tr>
              <a:tr h="370840">
                <a:tc>
                  <a:txBody>
                    <a:bodyPr/>
                    <a:lstStyle/>
                    <a:p>
                      <a:pPr marL="0" algn="l" rtl="0" eaLnBrk="1" fontAlgn="base"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RAD (0.40)</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base"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Each additional index of accessibility to radial highways is associated with an increase of 0.40 units in the predicted housing price, with all other variables held constant.</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2644866198"/>
                  </a:ext>
                </a:extLst>
              </a:tr>
            </a:tbl>
          </a:graphicData>
        </a:graphic>
      </p:graphicFrame>
    </p:spTree>
    <p:extLst>
      <p:ext uri="{BB962C8B-B14F-4D97-AF65-F5344CB8AC3E}">
        <p14:creationId xmlns:p14="http://schemas.microsoft.com/office/powerpoint/2010/main" val="21066068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E68FAE5-412C-7DE9-BA49-955AED71A4C4}"/>
              </a:ext>
            </a:extLst>
          </p:cNvPr>
          <p:cNvSpPr>
            <a:spLocks noGrp="1"/>
          </p:cNvSpPr>
          <p:nvPr>
            <p:ph type="title"/>
          </p:nvPr>
        </p:nvSpPr>
        <p:spPr>
          <a:xfrm>
            <a:off x="1189847" y="-1635"/>
            <a:ext cx="7704000" cy="572700"/>
          </a:xfrm>
        </p:spPr>
        <p:txBody>
          <a:bodyPr/>
          <a:lstStyle/>
          <a:p>
            <a:r>
              <a:rPr lang="en-CA"/>
              <a:t>Final Model</a:t>
            </a:r>
          </a:p>
        </p:txBody>
      </p:sp>
      <p:graphicFrame>
        <p:nvGraphicFramePr>
          <p:cNvPr id="5" name="Table 4">
            <a:extLst>
              <a:ext uri="{FF2B5EF4-FFF2-40B4-BE49-F238E27FC236}">
                <a16:creationId xmlns:a16="http://schemas.microsoft.com/office/drawing/2014/main" id="{8B644BF3-739C-39C1-455E-B9519B36E24E}"/>
              </a:ext>
            </a:extLst>
          </p:cNvPr>
          <p:cNvGraphicFramePr>
            <a:graphicFrameLocks noGrp="1"/>
          </p:cNvGraphicFramePr>
          <p:nvPr>
            <p:extLst>
              <p:ext uri="{D42A27DB-BD31-4B8C-83A1-F6EECF244321}">
                <p14:modId xmlns:p14="http://schemas.microsoft.com/office/powerpoint/2010/main" val="3699789218"/>
              </p:ext>
            </p:extLst>
          </p:nvPr>
        </p:nvGraphicFramePr>
        <p:xfrm>
          <a:off x="76200" y="1609090"/>
          <a:ext cx="8991600" cy="2839720"/>
        </p:xfrm>
        <a:graphic>
          <a:graphicData uri="http://schemas.openxmlformats.org/drawingml/2006/table">
            <a:tbl>
              <a:tblPr firstRow="1" bandRow="1">
                <a:tableStyleId>{6BED56C9-FD8F-4DEB-A918-ED6F170A05CB}</a:tableStyleId>
              </a:tblPr>
              <a:tblGrid>
                <a:gridCol w="1562100">
                  <a:extLst>
                    <a:ext uri="{9D8B030D-6E8A-4147-A177-3AD203B41FA5}">
                      <a16:colId xmlns:a16="http://schemas.microsoft.com/office/drawing/2014/main" val="4231989551"/>
                    </a:ext>
                  </a:extLst>
                </a:gridCol>
                <a:gridCol w="7429500">
                  <a:extLst>
                    <a:ext uri="{9D8B030D-6E8A-4147-A177-3AD203B41FA5}">
                      <a16:colId xmlns:a16="http://schemas.microsoft.com/office/drawing/2014/main" val="3243403831"/>
                    </a:ext>
                  </a:extLst>
                </a:gridCol>
              </a:tblGrid>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TAX (-0.01)</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base"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For every one-unit increase in the full-value property-tax rate per $10,000, the predicted housing price decreases by 0.01 units, assuming all other variables remain constant.</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3348295478"/>
                  </a:ext>
                </a:extLst>
              </a:tr>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PTRATIO (-0.81)</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base"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For each one-unit increase in the pupil-teacher ratio by town, the predicted housing price decreases by 0.81 units, other factors being equal.</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3246710852"/>
                  </a:ext>
                </a:extLst>
              </a:tr>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LSTAT (1.60)</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ctr"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For each one-unit increase in the percentage of the lower status of the population, the predicted housing price increases by 1.60 units, holding other variables constant.</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2188722041"/>
                  </a:ext>
                </a:extLst>
              </a:tr>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CRIM^2 (0.004)</a:t>
                      </a:r>
                      <a:r>
                        <a:rPr lang="en-US" sz="1050" b="0" i="0" u="none" strike="noStrike" kern="1200">
                          <a:solidFill>
                            <a:srgbClr val="FFFFFF"/>
                          </a:solidFill>
                          <a:effectLst/>
                          <a:highlight>
                            <a:srgbClr val="A13A41"/>
                          </a:highlight>
                          <a:latin typeface="Arial" panose="020B0604020202020204" pitchFamily="34" charset="0"/>
                        </a:rPr>
                        <a:t> </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base"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As CRIM increases, the impact on housing prices changes by an additional 0.004 units for each unit increase in CRIM, adjusted for the effect of CRIM itself.</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69097272"/>
                  </a:ext>
                </a:extLst>
              </a:tr>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DIS^2 (0.20)</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ctr" latinLnBrk="0" hangingPunct="1">
                        <a:spcBef>
                          <a:spcPts val="0"/>
                        </a:spcBef>
                        <a:spcAft>
                          <a:spcPts val="0"/>
                        </a:spcAft>
                      </a:pPr>
                      <a:r>
                        <a:rPr lang="en-US" sz="1050" b="0" i="0" u="none" strike="noStrike" kern="1200">
                          <a:solidFill>
                            <a:srgbClr val="000000"/>
                          </a:solidFill>
                          <a:effectLst/>
                          <a:highlight>
                            <a:srgbClr val="F2DADC"/>
                          </a:highlight>
                          <a:latin typeface="Arial" panose="020B0604020202020204" pitchFamily="34" charset="0"/>
                          <a:cs typeface="Arial" panose="020B0604020202020204" pitchFamily="34" charset="0"/>
                        </a:rPr>
                        <a:t>The housing prices changes by 0.20 units for each unit increase in DIS, considering the linear effect of DIS.</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873610263"/>
                  </a:ext>
                </a:extLst>
              </a:tr>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AGE * RM (-0.04)</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13A41"/>
                    </a:solidFill>
                  </a:tcPr>
                </a:tc>
                <a:tc>
                  <a:txBody>
                    <a:bodyPr/>
                    <a:lstStyle/>
                    <a:p>
                      <a:pPr marL="0" algn="l" rtl="0" eaLnBrk="1" fontAlgn="ctr" latinLnBrk="0" hangingPunct="1">
                        <a:spcBef>
                          <a:spcPts val="0"/>
                        </a:spcBef>
                        <a:spcAft>
                          <a:spcPts val="0"/>
                        </a:spcAft>
                      </a:pPr>
                      <a:r>
                        <a:rPr lang="en-US" sz="1050" b="0" i="0" u="none" strike="noStrike" kern="1200">
                          <a:solidFill>
                            <a:srgbClr val="000000"/>
                          </a:solidFill>
                          <a:effectLst/>
                          <a:highlight>
                            <a:srgbClr val="F2DADC"/>
                          </a:highlight>
                          <a:latin typeface="Arial" panose="020B0604020202020204" pitchFamily="34" charset="0"/>
                          <a:cs typeface="Arial" panose="020B0604020202020204" pitchFamily="34" charset="0"/>
                        </a:rPr>
                        <a:t>The effect of the age of the home on the predicted housing prices changes by -0.04 units for each additional room, implying that the positive effect of additional rooms diminishes as the house gets older.</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2DADC"/>
                    </a:solidFill>
                  </a:tcPr>
                </a:tc>
                <a:extLst>
                  <a:ext uri="{0D108BD9-81ED-4DB2-BD59-A6C34878D82A}">
                    <a16:rowId xmlns:a16="http://schemas.microsoft.com/office/drawing/2014/main" val="2977537714"/>
                  </a:ext>
                </a:extLst>
              </a:tr>
              <a:tr h="370840">
                <a:tc>
                  <a:txBody>
                    <a:bodyPr/>
                    <a:lstStyle/>
                    <a:p>
                      <a:pPr marL="0" algn="l" rtl="0" eaLnBrk="1" fontAlgn="ctr" latinLnBrk="0" hangingPunct="1">
                        <a:spcBef>
                          <a:spcPts val="0"/>
                        </a:spcBef>
                        <a:spcAft>
                          <a:spcPts val="0"/>
                        </a:spcAft>
                      </a:pPr>
                      <a:r>
                        <a:rPr lang="en-US" sz="1050" b="1" i="0" u="none" strike="noStrike" kern="1200">
                          <a:solidFill>
                            <a:srgbClr val="FFFFFF"/>
                          </a:solidFill>
                          <a:effectLst/>
                          <a:highlight>
                            <a:srgbClr val="A13A41"/>
                          </a:highlight>
                          <a:latin typeface="Arial" panose="020B0604020202020204" pitchFamily="34" charset="0"/>
                        </a:rPr>
                        <a:t>RM * LSTAT (-0.38)</a:t>
                      </a:r>
                      <a:endParaRPr lang="en-US" sz="1800" b="0" i="0" u="none" strike="noStrike">
                        <a:effectLst/>
                        <a:highlight>
                          <a:srgbClr val="A13A41"/>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a:noFill/>
                    </a:lnB>
                    <a:solidFill>
                      <a:srgbClr val="A13A41"/>
                    </a:solidFill>
                  </a:tcPr>
                </a:tc>
                <a:tc>
                  <a:txBody>
                    <a:bodyPr/>
                    <a:lstStyle/>
                    <a:p>
                      <a:pPr marL="0" marR="0" indent="0" algn="l" rtl="0" eaLnBrk="1" fontAlgn="auto" latinLnBrk="0" hangingPunct="1">
                        <a:spcBef>
                          <a:spcPts val="0"/>
                        </a:spcBef>
                        <a:spcAft>
                          <a:spcPts val="0"/>
                        </a:spcAft>
                      </a:pP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The effect of the number of rooms (RM) on housing prices is reduced by 0.38 units for each additional unit of LSTAT. This suggests that the positive impact of having more rooms is less in areas</a:t>
                      </a:r>
                      <a:r>
                        <a:rPr lang="en-US" sz="1050" b="0" i="0" u="none" strike="noStrike" kern="1200" baseline="0">
                          <a:solidFill>
                            <a:srgbClr val="0D0D0D"/>
                          </a:solidFill>
                          <a:effectLst/>
                          <a:highlight>
                            <a:srgbClr val="F2DADC"/>
                          </a:highlight>
                          <a:latin typeface="Arial" panose="020B0604020202020204" pitchFamily="34" charset="0"/>
                          <a:cs typeface="Arial" panose="020B0604020202020204" pitchFamily="34" charset="0"/>
                        </a:rPr>
                        <a:t> </a:t>
                      </a:r>
                      <a:r>
                        <a:rPr lang="en-US" sz="1050" b="0" i="0" u="none" strike="noStrike" kern="1200">
                          <a:solidFill>
                            <a:srgbClr val="0D0D0D"/>
                          </a:solidFill>
                          <a:effectLst/>
                          <a:highlight>
                            <a:srgbClr val="F2DADC"/>
                          </a:highlight>
                          <a:latin typeface="Arial" panose="020B0604020202020204" pitchFamily="34" charset="0"/>
                          <a:cs typeface="Arial" panose="020B0604020202020204" pitchFamily="34" charset="0"/>
                        </a:rPr>
                        <a:t>with a higher proportion of lower status population.</a:t>
                      </a:r>
                      <a:endParaRPr lang="en-US" sz="1800" b="0" i="0" u="none" strike="noStrike">
                        <a:effectLst/>
                        <a:highlight>
                          <a:srgbClr val="F2DADC"/>
                        </a:highlight>
                        <a:latin typeface="Arial" panose="020B0604020202020204" pitchFamily="34" charset="0"/>
                      </a:endParaRPr>
                    </a:p>
                  </a:txBody>
                  <a:tcPr anchor="ctr">
                    <a:lnL>
                      <a:noFill/>
                    </a:lnL>
                    <a:lnR>
                      <a:noFill/>
                    </a:lnR>
                    <a:lnT w="12700" cap="flat" cmpd="sng" algn="ctr">
                      <a:solidFill>
                        <a:srgbClr val="FFFFFF"/>
                      </a:solidFill>
                      <a:prstDash val="solid"/>
                      <a:round/>
                      <a:headEnd type="none" w="med" len="med"/>
                      <a:tailEnd type="none" w="med" len="med"/>
                    </a:lnT>
                    <a:lnB>
                      <a:noFill/>
                    </a:lnB>
                    <a:solidFill>
                      <a:srgbClr val="F2DADC"/>
                    </a:solidFill>
                  </a:tcPr>
                </a:tc>
                <a:extLst>
                  <a:ext uri="{0D108BD9-81ED-4DB2-BD59-A6C34878D82A}">
                    <a16:rowId xmlns:a16="http://schemas.microsoft.com/office/drawing/2014/main" val="22771711"/>
                  </a:ext>
                </a:extLst>
              </a:tr>
            </a:tbl>
          </a:graphicData>
        </a:graphic>
      </p:graphicFrame>
      <p:sp>
        <p:nvSpPr>
          <p:cNvPr id="8" name="TextBox 7">
            <a:extLst>
              <a:ext uri="{FF2B5EF4-FFF2-40B4-BE49-F238E27FC236}">
                <a16:creationId xmlns:a16="http://schemas.microsoft.com/office/drawing/2014/main" id="{A74A0C58-0266-4880-C652-3DDE2FA047E6}"/>
              </a:ext>
            </a:extLst>
          </p:cNvPr>
          <p:cNvSpPr txBox="1"/>
          <p:nvPr/>
        </p:nvSpPr>
        <p:spPr>
          <a:xfrm>
            <a:off x="775944" y="572229"/>
            <a:ext cx="7627224" cy="600164"/>
          </a:xfrm>
          <a:prstGeom prst="rect">
            <a:avLst/>
          </a:prstGeom>
          <a:noFill/>
        </p:spPr>
        <p:txBody>
          <a:bodyPr wrap="square" lIns="91440" tIns="45720" rIns="91440" bIns="45720" rtlCol="0" anchor="t">
            <a:spAutoFit/>
          </a:bodyPr>
          <a:lstStyle/>
          <a:p>
            <a:r>
              <a:rPr lang="en-CA" sz="1100"/>
              <a:t>Predicted Housing Prices = 1.68 – 0.46(CRIM) </a:t>
            </a:r>
            <a:r>
              <a:rPr lang="en-CA" sz="1100">
                <a:solidFill>
                  <a:srgbClr val="00B050"/>
                </a:solidFill>
              </a:rPr>
              <a:t>+ 2.75(</a:t>
            </a:r>
            <a:r>
              <a:rPr lang="en-CA" sz="1100" err="1">
                <a:solidFill>
                  <a:srgbClr val="00B050"/>
                </a:solidFill>
              </a:rPr>
              <a:t>CHAS:Yes</a:t>
            </a:r>
            <a:r>
              <a:rPr lang="en-CA" sz="1100">
                <a:solidFill>
                  <a:srgbClr val="00B050"/>
                </a:solidFill>
              </a:rPr>
              <a:t>)</a:t>
            </a:r>
            <a:r>
              <a:rPr lang="en-CA" sz="1100"/>
              <a:t> </a:t>
            </a:r>
            <a:r>
              <a:rPr lang="en-CA" sz="1100">
                <a:solidFill>
                  <a:srgbClr val="FF0000"/>
                </a:solidFill>
              </a:rPr>
              <a:t>– 18.20(NOX)</a:t>
            </a:r>
            <a:r>
              <a:rPr lang="en-CA" sz="1100"/>
              <a:t> + 0.27(AGE) </a:t>
            </a:r>
            <a:r>
              <a:rPr lang="en-CA" sz="1100">
                <a:solidFill>
                  <a:srgbClr val="00B050"/>
                </a:solidFill>
              </a:rPr>
              <a:t>+</a:t>
            </a:r>
            <a:r>
              <a:rPr lang="en-CA" sz="1100"/>
              <a:t> </a:t>
            </a:r>
            <a:r>
              <a:rPr lang="en-CA" sz="1100">
                <a:solidFill>
                  <a:srgbClr val="00B050"/>
                </a:solidFill>
              </a:rPr>
              <a:t>10.36(RM)</a:t>
            </a:r>
            <a:r>
              <a:rPr lang="en-CA" sz="1100">
                <a:solidFill>
                  <a:srgbClr val="FF0000"/>
                </a:solidFill>
              </a:rPr>
              <a:t> – 3.30(DIS)</a:t>
            </a:r>
            <a:r>
              <a:rPr lang="en-CA" sz="1100"/>
              <a:t> + 0.40(RAD) – 0.01(TAX) </a:t>
            </a:r>
            <a:r>
              <a:rPr lang="en-CA" sz="1100">
                <a:solidFill>
                  <a:schemeClr val="tx2"/>
                </a:solidFill>
              </a:rPr>
              <a:t>– 0.81(PTRATIO)</a:t>
            </a:r>
            <a:r>
              <a:rPr lang="en-CA" sz="1100"/>
              <a:t> + 1.60(LSTAT) + 0.004 (CRIM2) + 0.20(DIS2) – 0.04(AGE*RM) – 0.38(RM*LSTAT)</a:t>
            </a:r>
            <a:endParaRPr lang="en-US" sz="1100"/>
          </a:p>
        </p:txBody>
      </p:sp>
    </p:spTree>
    <p:extLst>
      <p:ext uri="{BB962C8B-B14F-4D97-AF65-F5344CB8AC3E}">
        <p14:creationId xmlns:p14="http://schemas.microsoft.com/office/powerpoint/2010/main" val="10716403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txBox="1">
            <a:spLocks noGrp="1"/>
          </p:cNvSpPr>
          <p:nvPr>
            <p:ph type="title"/>
          </p:nvPr>
        </p:nvSpPr>
        <p:spPr>
          <a:xfrm>
            <a:off x="4246426" y="1400401"/>
            <a:ext cx="3695100" cy="841800"/>
          </a:xfrm>
          <a:prstGeom prst="rect">
            <a:avLst/>
          </a:prstGeom>
        </p:spPr>
        <p:txBody>
          <a:bodyPr spcFirstLastPara="1" wrap="square" lIns="91425" tIns="91425" rIns="91425" bIns="91425" anchor="t" anchorCtr="0">
            <a:noAutofit/>
          </a:bodyPr>
          <a:lstStyle/>
          <a:p>
            <a:pPr algn="ctr"/>
            <a:r>
              <a:rPr lang="en" sz="4800"/>
              <a:t>Testing Utility of the Model</a:t>
            </a:r>
          </a:p>
        </p:txBody>
      </p:sp>
      <p:pic>
        <p:nvPicPr>
          <p:cNvPr id="366" name="Google Shape;366;p30"/>
          <p:cNvPicPr preferRelativeResize="0">
            <a:picLocks noGrp="1"/>
          </p:cNvPicPr>
          <p:nvPr>
            <p:ph type="pic" idx="3"/>
          </p:nvPr>
        </p:nvPicPr>
        <p:blipFill rotWithShape="1">
          <a:blip r:embed="rId3">
            <a:alphaModFix/>
          </a:blip>
          <a:srcRect t="7940" b="7948"/>
          <a:stretch/>
        </p:blipFill>
        <p:spPr>
          <a:xfrm>
            <a:off x="0" y="-5675"/>
            <a:ext cx="3501149" cy="5154852"/>
          </a:xfrm>
          <a:prstGeom prst="rect">
            <a:avLst/>
          </a:prstGeom>
        </p:spPr>
      </p:pic>
      <p:grpSp>
        <p:nvGrpSpPr>
          <p:cNvPr id="367" name="Google Shape;367;p30"/>
          <p:cNvGrpSpPr/>
          <p:nvPr/>
        </p:nvGrpSpPr>
        <p:grpSpPr>
          <a:xfrm>
            <a:off x="251586" y="-111387"/>
            <a:ext cx="4320386" cy="6032800"/>
            <a:chOff x="251586" y="-111387"/>
            <a:chExt cx="4320386" cy="6032800"/>
          </a:xfrm>
        </p:grpSpPr>
        <p:grpSp>
          <p:nvGrpSpPr>
            <p:cNvPr id="368" name="Google Shape;368;p30"/>
            <p:cNvGrpSpPr/>
            <p:nvPr/>
          </p:nvGrpSpPr>
          <p:grpSpPr>
            <a:xfrm>
              <a:off x="251586" y="87508"/>
              <a:ext cx="923269" cy="903991"/>
              <a:chOff x="172923" y="87508"/>
              <a:chExt cx="923269" cy="903991"/>
            </a:xfrm>
          </p:grpSpPr>
          <p:grpSp>
            <p:nvGrpSpPr>
              <p:cNvPr id="369" name="Google Shape;369;p30"/>
              <p:cNvGrpSpPr/>
              <p:nvPr/>
            </p:nvGrpSpPr>
            <p:grpSpPr>
              <a:xfrm>
                <a:off x="172923" y="87508"/>
                <a:ext cx="923269" cy="903991"/>
                <a:chOff x="-84251" y="-91825"/>
                <a:chExt cx="985451" cy="964875"/>
              </a:xfrm>
            </p:grpSpPr>
            <p:sp>
              <p:nvSpPr>
                <p:cNvPr id="370" name="Google Shape;370;p30"/>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0"/>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2" name="Google Shape;372;p30"/>
              <p:cNvSpPr/>
              <p:nvPr/>
            </p:nvSpPr>
            <p:spPr>
              <a:xfrm rot="10800000" flipH="1">
                <a:off x="713224" y="502631"/>
                <a:ext cx="319875" cy="319875"/>
              </a:xfrm>
              <a:custGeom>
                <a:avLst/>
                <a:gdLst/>
                <a:ahLst/>
                <a:cxnLst/>
                <a:rect l="l" t="t" r="r" b="b"/>
                <a:pathLst>
                  <a:path w="593" h="593" extrusionOk="0">
                    <a:moveTo>
                      <a:pt x="0" y="0"/>
                    </a:moveTo>
                    <a:lnTo>
                      <a:pt x="593" y="0"/>
                    </a:lnTo>
                    <a:lnTo>
                      <a:pt x="593" y="593"/>
                    </a:ln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 name="Google Shape;373;p30"/>
            <p:cNvGrpSpPr/>
            <p:nvPr/>
          </p:nvGrpSpPr>
          <p:grpSpPr>
            <a:xfrm rot="10800000" flipH="1">
              <a:off x="2400272" y="3827501"/>
              <a:ext cx="2171700" cy="2093913"/>
              <a:chOff x="6452222" y="4033976"/>
              <a:chExt cx="2171700" cy="2093913"/>
            </a:xfrm>
          </p:grpSpPr>
          <p:sp>
            <p:nvSpPr>
              <p:cNvPr id="374" name="Google Shape;374;p30"/>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0"/>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0"/>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0"/>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0"/>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0"/>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0"/>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0"/>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0"/>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 name="Google Shape;383;p30"/>
            <p:cNvSpPr/>
            <p:nvPr/>
          </p:nvSpPr>
          <p:spPr>
            <a:xfrm flipH="1">
              <a:off x="2782472" y="-111387"/>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86483037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8BAA2-FEED-8B9F-6E16-1AAA6CD88CF6}"/>
              </a:ext>
            </a:extLst>
          </p:cNvPr>
          <p:cNvSpPr>
            <a:spLocks noGrp="1"/>
          </p:cNvSpPr>
          <p:nvPr>
            <p:ph type="title"/>
          </p:nvPr>
        </p:nvSpPr>
        <p:spPr/>
        <p:txBody>
          <a:bodyPr/>
          <a:lstStyle/>
          <a:p>
            <a:r>
              <a:rPr lang="en-CA"/>
              <a:t>Multiple Coefficients of Determination: R</a:t>
            </a:r>
            <a:r>
              <a:rPr lang="en-CA" baseline="-25000"/>
              <a:t>a</a:t>
            </a:r>
            <a:r>
              <a:rPr lang="en-CA" baseline="30000"/>
              <a:t>2</a:t>
            </a:r>
            <a:br>
              <a:rPr lang="en-CA"/>
            </a:br>
            <a:endParaRPr lang="en-CA"/>
          </a:p>
        </p:txBody>
      </p:sp>
      <p:grpSp>
        <p:nvGrpSpPr>
          <p:cNvPr id="10" name="Group 9">
            <a:extLst>
              <a:ext uri="{FF2B5EF4-FFF2-40B4-BE49-F238E27FC236}">
                <a16:creationId xmlns:a16="http://schemas.microsoft.com/office/drawing/2014/main" id="{AEB7D44A-9912-BA83-2BA2-D3B9E028E277}"/>
              </a:ext>
            </a:extLst>
          </p:cNvPr>
          <p:cNvGrpSpPr/>
          <p:nvPr/>
        </p:nvGrpSpPr>
        <p:grpSpPr>
          <a:xfrm>
            <a:off x="834888" y="1533292"/>
            <a:ext cx="1494845" cy="560070"/>
            <a:chOff x="954157" y="2011680"/>
            <a:chExt cx="5208103" cy="560070"/>
          </a:xfrm>
        </p:grpSpPr>
        <p:sp>
          <p:nvSpPr>
            <p:cNvPr id="9" name="Rectangle 8">
              <a:extLst>
                <a:ext uri="{FF2B5EF4-FFF2-40B4-BE49-F238E27FC236}">
                  <a16:creationId xmlns:a16="http://schemas.microsoft.com/office/drawing/2014/main" id="{13682049-134A-55E3-1438-319DFF9FB58F}"/>
                </a:ext>
              </a:extLst>
            </p:cNvPr>
            <p:cNvSpPr/>
            <p:nvPr/>
          </p:nvSpPr>
          <p:spPr>
            <a:xfrm>
              <a:off x="954157" y="2011680"/>
              <a:ext cx="4858246" cy="560070"/>
            </a:xfrm>
            <a:prstGeom prst="rect">
              <a:avLst/>
            </a:prstGeom>
            <a:solidFill>
              <a:srgbClr val="C00000"/>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TextBox 5">
              <a:extLst>
                <a:ext uri="{FF2B5EF4-FFF2-40B4-BE49-F238E27FC236}">
                  <a16:creationId xmlns:a16="http://schemas.microsoft.com/office/drawing/2014/main" id="{587A9A4B-1835-DC81-7175-202378268568}"/>
                </a:ext>
              </a:extLst>
            </p:cNvPr>
            <p:cNvSpPr txBox="1"/>
            <p:nvPr/>
          </p:nvSpPr>
          <p:spPr>
            <a:xfrm>
              <a:off x="1137036" y="2126291"/>
              <a:ext cx="5025224" cy="307777"/>
            </a:xfrm>
            <a:prstGeom prst="rect">
              <a:avLst/>
            </a:prstGeom>
            <a:noFill/>
          </p:spPr>
          <p:txBody>
            <a:bodyPr wrap="square">
              <a:spAutoFit/>
            </a:bodyPr>
            <a:lstStyle/>
            <a:p>
              <a:r>
                <a:rPr lang="en-CA">
                  <a:solidFill>
                    <a:schemeClr val="bg1"/>
                  </a:solidFill>
                </a:rPr>
                <a:t>R</a:t>
              </a:r>
              <a:r>
                <a:rPr lang="en-CA" baseline="-25000">
                  <a:solidFill>
                    <a:schemeClr val="bg1"/>
                  </a:solidFill>
                </a:rPr>
                <a:t>a</a:t>
              </a:r>
              <a:r>
                <a:rPr lang="en-CA" baseline="30000">
                  <a:solidFill>
                    <a:schemeClr val="bg1"/>
                  </a:solidFill>
                </a:rPr>
                <a:t>2 </a:t>
              </a:r>
              <a:r>
                <a:rPr lang="en-CA">
                  <a:solidFill>
                    <a:schemeClr val="bg1"/>
                  </a:solidFill>
                </a:rPr>
                <a:t>: 0.822546</a:t>
              </a:r>
            </a:p>
          </p:txBody>
        </p:sp>
      </p:grpSp>
      <p:sp>
        <p:nvSpPr>
          <p:cNvPr id="8" name="TextBox 7">
            <a:extLst>
              <a:ext uri="{FF2B5EF4-FFF2-40B4-BE49-F238E27FC236}">
                <a16:creationId xmlns:a16="http://schemas.microsoft.com/office/drawing/2014/main" id="{783BC385-0F94-63D3-EA4A-0E157F0316A9}"/>
              </a:ext>
            </a:extLst>
          </p:cNvPr>
          <p:cNvSpPr txBox="1"/>
          <p:nvPr/>
        </p:nvSpPr>
        <p:spPr>
          <a:xfrm>
            <a:off x="2329733" y="1540181"/>
            <a:ext cx="6213537" cy="523220"/>
          </a:xfrm>
          <a:prstGeom prst="rect">
            <a:avLst/>
          </a:prstGeom>
          <a:noFill/>
        </p:spPr>
        <p:txBody>
          <a:bodyPr wrap="square">
            <a:spAutoFit/>
          </a:bodyPr>
          <a:lstStyle/>
          <a:p>
            <a:r>
              <a:rPr lang="en-US"/>
              <a:t>About 82% of the total sample variation in Housing Price (y) is explained by the model; the remainder is explained by random error.</a:t>
            </a:r>
            <a:endParaRPr lang="en-CA"/>
          </a:p>
        </p:txBody>
      </p:sp>
    </p:spTree>
    <p:extLst>
      <p:ext uri="{BB962C8B-B14F-4D97-AF65-F5344CB8AC3E}">
        <p14:creationId xmlns:p14="http://schemas.microsoft.com/office/powerpoint/2010/main" val="3587386684"/>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8BAA2-FEED-8B9F-6E16-1AAA6CD88CF6}"/>
              </a:ext>
            </a:extLst>
          </p:cNvPr>
          <p:cNvSpPr>
            <a:spLocks noGrp="1"/>
          </p:cNvSpPr>
          <p:nvPr>
            <p:ph type="title"/>
          </p:nvPr>
        </p:nvSpPr>
        <p:spPr/>
        <p:txBody>
          <a:bodyPr/>
          <a:lstStyle/>
          <a:p>
            <a:r>
              <a:rPr lang="en-CA" err="1"/>
              <a:t>Anova</a:t>
            </a:r>
            <a:r>
              <a:rPr lang="en-CA"/>
              <a:t> F-Test</a:t>
            </a:r>
          </a:p>
        </p:txBody>
      </p:sp>
      <p:sp>
        <p:nvSpPr>
          <p:cNvPr id="4" name="TextBox 3">
            <a:extLst>
              <a:ext uri="{FF2B5EF4-FFF2-40B4-BE49-F238E27FC236}">
                <a16:creationId xmlns:a16="http://schemas.microsoft.com/office/drawing/2014/main" id="{756B5ACB-7170-6685-9669-ACE2C9402A0F}"/>
              </a:ext>
            </a:extLst>
          </p:cNvPr>
          <p:cNvSpPr txBox="1"/>
          <p:nvPr/>
        </p:nvSpPr>
        <p:spPr>
          <a:xfrm>
            <a:off x="720000" y="1205406"/>
            <a:ext cx="6499784" cy="523220"/>
          </a:xfrm>
          <a:prstGeom prst="rect">
            <a:avLst/>
          </a:prstGeom>
          <a:noFill/>
        </p:spPr>
        <p:txBody>
          <a:bodyPr wrap="square">
            <a:spAutoFit/>
          </a:bodyPr>
          <a:lstStyle/>
          <a:p>
            <a:r>
              <a:rPr lang="en-CA"/>
              <a:t>H0: β1 = β2 = ... β</a:t>
            </a:r>
            <a:r>
              <a:rPr lang="en-CA" err="1"/>
              <a:t>i</a:t>
            </a:r>
            <a:r>
              <a:rPr lang="en-CA"/>
              <a:t> = 0 - Model is not adequate in predicting the housing prices</a:t>
            </a:r>
          </a:p>
          <a:p>
            <a:r>
              <a:rPr lang="en-CA"/>
              <a:t>Ha: At least one β</a:t>
            </a:r>
            <a:r>
              <a:rPr lang="en-CA" err="1"/>
              <a:t>i</a:t>
            </a:r>
            <a:r>
              <a:rPr lang="en-CA"/>
              <a:t> != 0 - Model is adequate in predicting the housing prices</a:t>
            </a:r>
          </a:p>
        </p:txBody>
      </p:sp>
      <p:grpSp>
        <p:nvGrpSpPr>
          <p:cNvPr id="10" name="Group 9">
            <a:extLst>
              <a:ext uri="{FF2B5EF4-FFF2-40B4-BE49-F238E27FC236}">
                <a16:creationId xmlns:a16="http://schemas.microsoft.com/office/drawing/2014/main" id="{AEB7D44A-9912-BA83-2BA2-D3B9E028E277}"/>
              </a:ext>
            </a:extLst>
          </p:cNvPr>
          <p:cNvGrpSpPr/>
          <p:nvPr/>
        </p:nvGrpSpPr>
        <p:grpSpPr>
          <a:xfrm>
            <a:off x="795131" y="2026273"/>
            <a:ext cx="5208103" cy="560070"/>
            <a:chOff x="954157" y="2011680"/>
            <a:chExt cx="5208103" cy="560070"/>
          </a:xfrm>
        </p:grpSpPr>
        <p:sp>
          <p:nvSpPr>
            <p:cNvPr id="9" name="Rectangle 8">
              <a:extLst>
                <a:ext uri="{FF2B5EF4-FFF2-40B4-BE49-F238E27FC236}">
                  <a16:creationId xmlns:a16="http://schemas.microsoft.com/office/drawing/2014/main" id="{13682049-134A-55E3-1438-319DFF9FB58F}"/>
                </a:ext>
              </a:extLst>
            </p:cNvPr>
            <p:cNvSpPr/>
            <p:nvPr/>
          </p:nvSpPr>
          <p:spPr>
            <a:xfrm>
              <a:off x="954157" y="2011680"/>
              <a:ext cx="4858246" cy="560070"/>
            </a:xfrm>
            <a:prstGeom prst="rect">
              <a:avLst/>
            </a:prstGeom>
            <a:solidFill>
              <a:srgbClr val="C00000"/>
            </a:solid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TextBox 5">
              <a:extLst>
                <a:ext uri="{FF2B5EF4-FFF2-40B4-BE49-F238E27FC236}">
                  <a16:creationId xmlns:a16="http://schemas.microsoft.com/office/drawing/2014/main" id="{587A9A4B-1835-DC81-7175-202378268568}"/>
                </a:ext>
              </a:extLst>
            </p:cNvPr>
            <p:cNvSpPr txBox="1"/>
            <p:nvPr/>
          </p:nvSpPr>
          <p:spPr>
            <a:xfrm>
              <a:off x="1137036" y="2126291"/>
              <a:ext cx="5025224" cy="307777"/>
            </a:xfrm>
            <a:prstGeom prst="rect">
              <a:avLst/>
            </a:prstGeom>
            <a:noFill/>
          </p:spPr>
          <p:txBody>
            <a:bodyPr wrap="square">
              <a:spAutoFit/>
            </a:bodyPr>
            <a:lstStyle/>
            <a:p>
              <a:r>
                <a:rPr lang="en-CA" dirty="0">
                  <a:solidFill>
                    <a:schemeClr val="bg1"/>
                  </a:solidFill>
                </a:rPr>
                <a:t>F-statistic: 151.4 (F-statistic on fit5)  P-value: &lt; 2.2e-16</a:t>
              </a:r>
            </a:p>
          </p:txBody>
        </p:sp>
      </p:grpSp>
      <p:sp>
        <p:nvSpPr>
          <p:cNvPr id="8" name="TextBox 7">
            <a:extLst>
              <a:ext uri="{FF2B5EF4-FFF2-40B4-BE49-F238E27FC236}">
                <a16:creationId xmlns:a16="http://schemas.microsoft.com/office/drawing/2014/main" id="{783BC385-0F94-63D3-EA4A-0E157F0316A9}"/>
              </a:ext>
            </a:extLst>
          </p:cNvPr>
          <p:cNvSpPr txBox="1"/>
          <p:nvPr/>
        </p:nvSpPr>
        <p:spPr>
          <a:xfrm>
            <a:off x="720000" y="2837192"/>
            <a:ext cx="6754226" cy="523220"/>
          </a:xfrm>
          <a:prstGeom prst="rect">
            <a:avLst/>
          </a:prstGeom>
          <a:noFill/>
        </p:spPr>
        <p:txBody>
          <a:bodyPr wrap="square">
            <a:spAutoFit/>
          </a:bodyPr>
          <a:lstStyle/>
          <a:p>
            <a:r>
              <a:rPr lang="en-CA"/>
              <a:t>At 1% level of significance, we reject the H0. The data provide strong evidence to conclude that the model is useful in predicting the House Prices.</a:t>
            </a:r>
          </a:p>
        </p:txBody>
      </p:sp>
    </p:spTree>
    <p:extLst>
      <p:ext uri="{BB962C8B-B14F-4D97-AF65-F5344CB8AC3E}">
        <p14:creationId xmlns:p14="http://schemas.microsoft.com/office/powerpoint/2010/main" val="88889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3E357-D524-290A-74FF-729BB9F44F68}"/>
              </a:ext>
            </a:extLst>
          </p:cNvPr>
          <p:cNvSpPr>
            <a:spLocks noGrp="1"/>
          </p:cNvSpPr>
          <p:nvPr>
            <p:ph type="title"/>
          </p:nvPr>
        </p:nvSpPr>
        <p:spPr/>
        <p:txBody>
          <a:bodyPr/>
          <a:lstStyle/>
          <a:p>
            <a:r>
              <a:rPr lang="en-CA"/>
              <a:t>Testing Individual Parameter</a:t>
            </a:r>
          </a:p>
        </p:txBody>
      </p:sp>
      <p:pic>
        <p:nvPicPr>
          <p:cNvPr id="6" name="Picture 5">
            <a:extLst>
              <a:ext uri="{FF2B5EF4-FFF2-40B4-BE49-F238E27FC236}">
                <a16:creationId xmlns:a16="http://schemas.microsoft.com/office/drawing/2014/main" id="{5AB7C3DF-FDA7-4406-BD11-A44955FC690B}"/>
              </a:ext>
            </a:extLst>
          </p:cNvPr>
          <p:cNvPicPr>
            <a:picLocks noChangeAspect="1"/>
          </p:cNvPicPr>
          <p:nvPr/>
        </p:nvPicPr>
        <p:blipFill>
          <a:blip r:embed="rId2"/>
          <a:stretch>
            <a:fillRect/>
          </a:stretch>
        </p:blipFill>
        <p:spPr>
          <a:xfrm>
            <a:off x="1943535" y="1017726"/>
            <a:ext cx="3790829" cy="3680750"/>
          </a:xfrm>
          <a:prstGeom prst="rect">
            <a:avLst/>
          </a:prstGeom>
        </p:spPr>
      </p:pic>
      <p:sp>
        <p:nvSpPr>
          <p:cNvPr id="7" name="Rectangle 6">
            <a:extLst>
              <a:ext uri="{FF2B5EF4-FFF2-40B4-BE49-F238E27FC236}">
                <a16:creationId xmlns:a16="http://schemas.microsoft.com/office/drawing/2014/main" id="{1C18EC47-B7EA-4166-9715-0AAA12A75609}"/>
              </a:ext>
            </a:extLst>
          </p:cNvPr>
          <p:cNvSpPr/>
          <p:nvPr/>
        </p:nvSpPr>
        <p:spPr>
          <a:xfrm>
            <a:off x="4455564" y="2171700"/>
            <a:ext cx="547042" cy="1828800"/>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CFE4C0FF-D359-4306-A9E6-01488E2A7983}"/>
              </a:ext>
            </a:extLst>
          </p:cNvPr>
          <p:cNvSpPr/>
          <p:nvPr/>
        </p:nvSpPr>
        <p:spPr>
          <a:xfrm>
            <a:off x="4932460" y="4392012"/>
            <a:ext cx="547042" cy="141888"/>
          </a:xfrm>
          <a:prstGeom prst="rect">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058241177"/>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txBox="1">
            <a:spLocks noGrp="1"/>
          </p:cNvSpPr>
          <p:nvPr>
            <p:ph type="title"/>
          </p:nvPr>
        </p:nvSpPr>
        <p:spPr>
          <a:xfrm>
            <a:off x="4246426" y="1400401"/>
            <a:ext cx="3695100" cy="841800"/>
          </a:xfrm>
          <a:prstGeom prst="rect">
            <a:avLst/>
          </a:prstGeom>
        </p:spPr>
        <p:txBody>
          <a:bodyPr spcFirstLastPara="1" wrap="square" lIns="91425" tIns="91425" rIns="91425" bIns="91425" anchor="t" anchorCtr="0">
            <a:noAutofit/>
          </a:bodyPr>
          <a:lstStyle/>
          <a:p>
            <a:pPr algn="ctr"/>
            <a:r>
              <a:rPr lang="en" sz="4800"/>
              <a:t>Prediction &amp; Confidence Interval</a:t>
            </a:r>
          </a:p>
        </p:txBody>
      </p:sp>
      <p:pic>
        <p:nvPicPr>
          <p:cNvPr id="366" name="Google Shape;366;p30"/>
          <p:cNvPicPr preferRelativeResize="0">
            <a:picLocks noGrp="1"/>
          </p:cNvPicPr>
          <p:nvPr>
            <p:ph type="pic" idx="3"/>
          </p:nvPr>
        </p:nvPicPr>
        <p:blipFill rotWithShape="1">
          <a:blip r:embed="rId3">
            <a:alphaModFix/>
          </a:blip>
          <a:srcRect t="7940" b="7948"/>
          <a:stretch/>
        </p:blipFill>
        <p:spPr>
          <a:xfrm>
            <a:off x="0" y="-5675"/>
            <a:ext cx="3501149" cy="5154852"/>
          </a:xfrm>
          <a:prstGeom prst="rect">
            <a:avLst/>
          </a:prstGeom>
        </p:spPr>
      </p:pic>
      <p:grpSp>
        <p:nvGrpSpPr>
          <p:cNvPr id="367" name="Google Shape;367;p30"/>
          <p:cNvGrpSpPr/>
          <p:nvPr/>
        </p:nvGrpSpPr>
        <p:grpSpPr>
          <a:xfrm>
            <a:off x="251586" y="-111387"/>
            <a:ext cx="4320386" cy="6032800"/>
            <a:chOff x="251586" y="-111387"/>
            <a:chExt cx="4320386" cy="6032800"/>
          </a:xfrm>
        </p:grpSpPr>
        <p:grpSp>
          <p:nvGrpSpPr>
            <p:cNvPr id="368" name="Google Shape;368;p30"/>
            <p:cNvGrpSpPr/>
            <p:nvPr/>
          </p:nvGrpSpPr>
          <p:grpSpPr>
            <a:xfrm>
              <a:off x="251586" y="87508"/>
              <a:ext cx="923269" cy="903991"/>
              <a:chOff x="172923" y="87508"/>
              <a:chExt cx="923269" cy="903991"/>
            </a:xfrm>
          </p:grpSpPr>
          <p:grpSp>
            <p:nvGrpSpPr>
              <p:cNvPr id="369" name="Google Shape;369;p30"/>
              <p:cNvGrpSpPr/>
              <p:nvPr/>
            </p:nvGrpSpPr>
            <p:grpSpPr>
              <a:xfrm>
                <a:off x="172923" y="87508"/>
                <a:ext cx="923269" cy="903991"/>
                <a:chOff x="-84251" y="-91825"/>
                <a:chExt cx="985451" cy="964875"/>
              </a:xfrm>
            </p:grpSpPr>
            <p:sp>
              <p:nvSpPr>
                <p:cNvPr id="370" name="Google Shape;370;p30"/>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0"/>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2" name="Google Shape;372;p30"/>
              <p:cNvSpPr/>
              <p:nvPr/>
            </p:nvSpPr>
            <p:spPr>
              <a:xfrm rot="10800000" flipH="1">
                <a:off x="713224" y="502631"/>
                <a:ext cx="319875" cy="319875"/>
              </a:xfrm>
              <a:custGeom>
                <a:avLst/>
                <a:gdLst/>
                <a:ahLst/>
                <a:cxnLst/>
                <a:rect l="l" t="t" r="r" b="b"/>
                <a:pathLst>
                  <a:path w="593" h="593" extrusionOk="0">
                    <a:moveTo>
                      <a:pt x="0" y="0"/>
                    </a:moveTo>
                    <a:lnTo>
                      <a:pt x="593" y="0"/>
                    </a:lnTo>
                    <a:lnTo>
                      <a:pt x="593" y="593"/>
                    </a:ln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 name="Google Shape;373;p30"/>
            <p:cNvGrpSpPr/>
            <p:nvPr/>
          </p:nvGrpSpPr>
          <p:grpSpPr>
            <a:xfrm rot="10800000" flipH="1">
              <a:off x="2400272" y="3827501"/>
              <a:ext cx="2171700" cy="2093913"/>
              <a:chOff x="6452222" y="4033976"/>
              <a:chExt cx="2171700" cy="2093913"/>
            </a:xfrm>
          </p:grpSpPr>
          <p:sp>
            <p:nvSpPr>
              <p:cNvPr id="374" name="Google Shape;374;p30"/>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0"/>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0"/>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0"/>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0"/>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0"/>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0"/>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0"/>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0"/>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 name="Google Shape;383;p30"/>
            <p:cNvSpPr/>
            <p:nvPr/>
          </p:nvSpPr>
          <p:spPr>
            <a:xfrm flipH="1">
              <a:off x="2782472" y="-111387"/>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251904512"/>
      </p:ext>
    </p:extLst>
  </p:cSld>
  <p:clrMapOvr>
    <a:masterClrMapping/>
  </p:clrMapOvr>
  <p:transition spd="slow">
    <p:cove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CCC04-C50E-BDBA-36E5-D13801A39BF9}"/>
              </a:ext>
            </a:extLst>
          </p:cNvPr>
          <p:cNvSpPr>
            <a:spLocks noGrp="1"/>
          </p:cNvSpPr>
          <p:nvPr>
            <p:ph type="title"/>
          </p:nvPr>
        </p:nvSpPr>
        <p:spPr/>
        <p:txBody>
          <a:bodyPr/>
          <a:lstStyle/>
          <a:p>
            <a:r>
              <a:rPr lang="en-CA"/>
              <a:t>Prediction &amp; Confidence Interval</a:t>
            </a:r>
          </a:p>
        </p:txBody>
      </p:sp>
      <p:graphicFrame>
        <p:nvGraphicFramePr>
          <p:cNvPr id="3" name="Table 2">
            <a:extLst>
              <a:ext uri="{FF2B5EF4-FFF2-40B4-BE49-F238E27FC236}">
                <a16:creationId xmlns:a16="http://schemas.microsoft.com/office/drawing/2014/main" id="{21BDD7F2-70F8-CB60-75F9-40ADA11EE956}"/>
              </a:ext>
            </a:extLst>
          </p:cNvPr>
          <p:cNvGraphicFramePr>
            <a:graphicFrameLocks noGrp="1"/>
          </p:cNvGraphicFramePr>
          <p:nvPr>
            <p:extLst>
              <p:ext uri="{D42A27DB-BD31-4B8C-83A1-F6EECF244321}">
                <p14:modId xmlns:p14="http://schemas.microsoft.com/office/powerpoint/2010/main" val="3583339340"/>
              </p:ext>
            </p:extLst>
          </p:nvPr>
        </p:nvGraphicFramePr>
        <p:xfrm>
          <a:off x="720000" y="1295125"/>
          <a:ext cx="1657440" cy="3096000"/>
        </p:xfrm>
        <a:graphic>
          <a:graphicData uri="http://schemas.openxmlformats.org/drawingml/2006/table">
            <a:tbl>
              <a:tblPr firstRow="1" bandRow="1">
                <a:tableStyleId>{6BED56C9-FD8F-4DEB-A918-ED6F170A05CB}</a:tableStyleId>
              </a:tblPr>
              <a:tblGrid>
                <a:gridCol w="854358">
                  <a:extLst>
                    <a:ext uri="{9D8B030D-6E8A-4147-A177-3AD203B41FA5}">
                      <a16:colId xmlns:a16="http://schemas.microsoft.com/office/drawing/2014/main" val="2099464259"/>
                    </a:ext>
                  </a:extLst>
                </a:gridCol>
                <a:gridCol w="803082">
                  <a:extLst>
                    <a:ext uri="{9D8B030D-6E8A-4147-A177-3AD203B41FA5}">
                      <a16:colId xmlns:a16="http://schemas.microsoft.com/office/drawing/2014/main" val="2894475438"/>
                    </a:ext>
                  </a:extLst>
                </a:gridCol>
              </a:tblGrid>
              <a:tr h="309600">
                <a:tc>
                  <a:txBody>
                    <a:bodyPr/>
                    <a:lstStyle/>
                    <a:p>
                      <a:r>
                        <a:rPr lang="en-CA" sz="1100">
                          <a:solidFill>
                            <a:schemeClr val="bg1"/>
                          </a:solidFill>
                        </a:rPr>
                        <a:t>CRIM</a:t>
                      </a:r>
                    </a:p>
                  </a:txBody>
                  <a:tcPr>
                    <a:solidFill>
                      <a:schemeClr val="tx1"/>
                    </a:solidFill>
                  </a:tcPr>
                </a:tc>
                <a:tc>
                  <a:txBody>
                    <a:bodyPr/>
                    <a:lstStyle/>
                    <a:p>
                      <a:r>
                        <a:rPr lang="en-CA" sz="1100"/>
                        <a:t>0.63</a:t>
                      </a:r>
                    </a:p>
                  </a:txBody>
                  <a:tcPr/>
                </a:tc>
                <a:extLst>
                  <a:ext uri="{0D108BD9-81ED-4DB2-BD59-A6C34878D82A}">
                    <a16:rowId xmlns:a16="http://schemas.microsoft.com/office/drawing/2014/main" val="3733342520"/>
                  </a:ext>
                </a:extLst>
              </a:tr>
              <a:tr h="309600">
                <a:tc>
                  <a:txBody>
                    <a:bodyPr/>
                    <a:lstStyle/>
                    <a:p>
                      <a:r>
                        <a:rPr lang="en-CA" sz="1100">
                          <a:solidFill>
                            <a:schemeClr val="bg1"/>
                          </a:solidFill>
                        </a:rPr>
                        <a:t>CHAS</a:t>
                      </a:r>
                    </a:p>
                  </a:txBody>
                  <a:tcPr>
                    <a:solidFill>
                      <a:schemeClr val="tx1"/>
                    </a:solidFill>
                  </a:tcPr>
                </a:tc>
                <a:tc>
                  <a:txBody>
                    <a:bodyPr/>
                    <a:lstStyle/>
                    <a:p>
                      <a:r>
                        <a:rPr lang="en-CA" sz="1100"/>
                        <a:t>factor(0)</a:t>
                      </a:r>
                    </a:p>
                  </a:txBody>
                  <a:tcPr/>
                </a:tc>
                <a:extLst>
                  <a:ext uri="{0D108BD9-81ED-4DB2-BD59-A6C34878D82A}">
                    <a16:rowId xmlns:a16="http://schemas.microsoft.com/office/drawing/2014/main" val="2039700069"/>
                  </a:ext>
                </a:extLst>
              </a:tr>
              <a:tr h="309600">
                <a:tc>
                  <a:txBody>
                    <a:bodyPr/>
                    <a:lstStyle/>
                    <a:p>
                      <a:r>
                        <a:rPr lang="en-CA" sz="1100">
                          <a:solidFill>
                            <a:schemeClr val="bg1"/>
                          </a:solidFill>
                        </a:rPr>
                        <a:t>NOX</a:t>
                      </a:r>
                    </a:p>
                  </a:txBody>
                  <a:tcPr>
                    <a:solidFill>
                      <a:schemeClr val="tx1"/>
                    </a:solidFill>
                  </a:tcPr>
                </a:tc>
                <a:tc>
                  <a:txBody>
                    <a:bodyPr/>
                    <a:lstStyle/>
                    <a:p>
                      <a:r>
                        <a:rPr lang="en-CA" sz="1100"/>
                        <a:t>0.52</a:t>
                      </a:r>
                    </a:p>
                  </a:txBody>
                  <a:tcPr/>
                </a:tc>
                <a:extLst>
                  <a:ext uri="{0D108BD9-81ED-4DB2-BD59-A6C34878D82A}">
                    <a16:rowId xmlns:a16="http://schemas.microsoft.com/office/drawing/2014/main" val="693279868"/>
                  </a:ext>
                </a:extLst>
              </a:tr>
              <a:tr h="309600">
                <a:tc>
                  <a:txBody>
                    <a:bodyPr/>
                    <a:lstStyle/>
                    <a:p>
                      <a:r>
                        <a:rPr lang="en-CA" sz="1100">
                          <a:solidFill>
                            <a:schemeClr val="bg1"/>
                          </a:solidFill>
                        </a:rPr>
                        <a:t>AGE</a:t>
                      </a:r>
                    </a:p>
                  </a:txBody>
                  <a:tcPr>
                    <a:solidFill>
                      <a:schemeClr val="tx1"/>
                    </a:solidFill>
                  </a:tcPr>
                </a:tc>
                <a:tc>
                  <a:txBody>
                    <a:bodyPr/>
                    <a:lstStyle/>
                    <a:p>
                      <a:r>
                        <a:rPr lang="en-CA" sz="1100"/>
                        <a:t>60</a:t>
                      </a:r>
                    </a:p>
                  </a:txBody>
                  <a:tcPr/>
                </a:tc>
                <a:extLst>
                  <a:ext uri="{0D108BD9-81ED-4DB2-BD59-A6C34878D82A}">
                    <a16:rowId xmlns:a16="http://schemas.microsoft.com/office/drawing/2014/main" val="1828862622"/>
                  </a:ext>
                </a:extLst>
              </a:tr>
              <a:tr h="309600">
                <a:tc>
                  <a:txBody>
                    <a:bodyPr/>
                    <a:lstStyle/>
                    <a:p>
                      <a:r>
                        <a:rPr lang="en-CA" sz="1100">
                          <a:solidFill>
                            <a:schemeClr val="bg1"/>
                          </a:solidFill>
                        </a:rPr>
                        <a:t>RM</a:t>
                      </a:r>
                    </a:p>
                  </a:txBody>
                  <a:tcPr>
                    <a:solidFill>
                      <a:schemeClr val="tx1"/>
                    </a:solidFill>
                  </a:tcPr>
                </a:tc>
                <a:tc>
                  <a:txBody>
                    <a:bodyPr/>
                    <a:lstStyle/>
                    <a:p>
                      <a:r>
                        <a:rPr lang="en-CA" sz="1100"/>
                        <a:t>5</a:t>
                      </a:r>
                    </a:p>
                  </a:txBody>
                  <a:tcPr/>
                </a:tc>
                <a:extLst>
                  <a:ext uri="{0D108BD9-81ED-4DB2-BD59-A6C34878D82A}">
                    <a16:rowId xmlns:a16="http://schemas.microsoft.com/office/drawing/2014/main" val="1930183360"/>
                  </a:ext>
                </a:extLst>
              </a:tr>
              <a:tr h="309600">
                <a:tc>
                  <a:txBody>
                    <a:bodyPr/>
                    <a:lstStyle/>
                    <a:p>
                      <a:r>
                        <a:rPr lang="en-CA" sz="1100">
                          <a:solidFill>
                            <a:schemeClr val="bg1"/>
                          </a:solidFill>
                        </a:rPr>
                        <a:t> DIS</a:t>
                      </a:r>
                    </a:p>
                  </a:txBody>
                  <a:tcPr>
                    <a:solidFill>
                      <a:schemeClr val="tx1"/>
                    </a:solidFill>
                  </a:tcPr>
                </a:tc>
                <a:tc>
                  <a:txBody>
                    <a:bodyPr/>
                    <a:lstStyle/>
                    <a:p>
                      <a:r>
                        <a:rPr lang="en-CA" sz="1100"/>
                        <a:t>4.5</a:t>
                      </a:r>
                    </a:p>
                  </a:txBody>
                  <a:tcPr/>
                </a:tc>
                <a:extLst>
                  <a:ext uri="{0D108BD9-81ED-4DB2-BD59-A6C34878D82A}">
                    <a16:rowId xmlns:a16="http://schemas.microsoft.com/office/drawing/2014/main" val="339894379"/>
                  </a:ext>
                </a:extLst>
              </a:tr>
              <a:tr h="309600">
                <a:tc>
                  <a:txBody>
                    <a:bodyPr/>
                    <a:lstStyle/>
                    <a:p>
                      <a:r>
                        <a:rPr lang="en-CA" sz="1100">
                          <a:solidFill>
                            <a:schemeClr val="bg1"/>
                          </a:solidFill>
                        </a:rPr>
                        <a:t>RAD</a:t>
                      </a:r>
                    </a:p>
                  </a:txBody>
                  <a:tcPr>
                    <a:solidFill>
                      <a:schemeClr val="tx1"/>
                    </a:solidFill>
                  </a:tcPr>
                </a:tc>
                <a:tc>
                  <a:txBody>
                    <a:bodyPr/>
                    <a:lstStyle/>
                    <a:p>
                      <a:r>
                        <a:rPr lang="en-CA" sz="1100"/>
                        <a:t>4</a:t>
                      </a:r>
                    </a:p>
                  </a:txBody>
                  <a:tcPr/>
                </a:tc>
                <a:extLst>
                  <a:ext uri="{0D108BD9-81ED-4DB2-BD59-A6C34878D82A}">
                    <a16:rowId xmlns:a16="http://schemas.microsoft.com/office/drawing/2014/main" val="2466625255"/>
                  </a:ext>
                </a:extLst>
              </a:tr>
              <a:tr h="309600">
                <a:tc>
                  <a:txBody>
                    <a:bodyPr/>
                    <a:lstStyle/>
                    <a:p>
                      <a:r>
                        <a:rPr lang="en-CA" sz="1100">
                          <a:solidFill>
                            <a:schemeClr val="bg1"/>
                          </a:solidFill>
                        </a:rPr>
                        <a:t>TAX</a:t>
                      </a:r>
                    </a:p>
                  </a:txBody>
                  <a:tcPr>
                    <a:solidFill>
                      <a:schemeClr val="tx1"/>
                    </a:solidFill>
                  </a:tcPr>
                </a:tc>
                <a:tc>
                  <a:txBody>
                    <a:bodyPr/>
                    <a:lstStyle/>
                    <a:p>
                      <a:r>
                        <a:rPr lang="en-CA" sz="1100"/>
                        <a:t>307</a:t>
                      </a:r>
                    </a:p>
                  </a:txBody>
                  <a:tcPr/>
                </a:tc>
                <a:extLst>
                  <a:ext uri="{0D108BD9-81ED-4DB2-BD59-A6C34878D82A}">
                    <a16:rowId xmlns:a16="http://schemas.microsoft.com/office/drawing/2014/main" val="1467587469"/>
                  </a:ext>
                </a:extLst>
              </a:tr>
              <a:tr h="309600">
                <a:tc>
                  <a:txBody>
                    <a:bodyPr/>
                    <a:lstStyle/>
                    <a:p>
                      <a:r>
                        <a:rPr lang="en-CA" sz="1100">
                          <a:solidFill>
                            <a:schemeClr val="bg1"/>
                          </a:solidFill>
                        </a:rPr>
                        <a:t>PTRATIO</a:t>
                      </a:r>
                    </a:p>
                  </a:txBody>
                  <a:tcPr>
                    <a:solidFill>
                      <a:schemeClr val="tx1"/>
                    </a:solidFill>
                  </a:tcPr>
                </a:tc>
                <a:tc>
                  <a:txBody>
                    <a:bodyPr/>
                    <a:lstStyle/>
                    <a:p>
                      <a:r>
                        <a:rPr lang="en-CA" sz="1100"/>
                        <a:t>21</a:t>
                      </a:r>
                    </a:p>
                  </a:txBody>
                  <a:tcPr/>
                </a:tc>
                <a:extLst>
                  <a:ext uri="{0D108BD9-81ED-4DB2-BD59-A6C34878D82A}">
                    <a16:rowId xmlns:a16="http://schemas.microsoft.com/office/drawing/2014/main" val="4193241989"/>
                  </a:ext>
                </a:extLst>
              </a:tr>
              <a:tr h="309600">
                <a:tc>
                  <a:txBody>
                    <a:bodyPr/>
                    <a:lstStyle/>
                    <a:p>
                      <a:r>
                        <a:rPr lang="en-CA" sz="1100">
                          <a:solidFill>
                            <a:schemeClr val="bg1"/>
                          </a:solidFill>
                        </a:rPr>
                        <a:t>LSTAT</a:t>
                      </a:r>
                    </a:p>
                  </a:txBody>
                  <a:tcPr>
                    <a:solidFill>
                      <a:schemeClr val="tx1"/>
                    </a:solidFill>
                  </a:tcPr>
                </a:tc>
                <a:tc>
                  <a:txBody>
                    <a:bodyPr/>
                    <a:lstStyle/>
                    <a:p>
                      <a:r>
                        <a:rPr lang="en-CA" sz="1100"/>
                        <a:t>5.5</a:t>
                      </a:r>
                    </a:p>
                  </a:txBody>
                  <a:tcPr/>
                </a:tc>
                <a:extLst>
                  <a:ext uri="{0D108BD9-81ED-4DB2-BD59-A6C34878D82A}">
                    <a16:rowId xmlns:a16="http://schemas.microsoft.com/office/drawing/2014/main" val="44649640"/>
                  </a:ext>
                </a:extLst>
              </a:tr>
            </a:tbl>
          </a:graphicData>
        </a:graphic>
      </p:graphicFrame>
      <p:graphicFrame>
        <p:nvGraphicFramePr>
          <p:cNvPr id="4" name="Table 3">
            <a:extLst>
              <a:ext uri="{FF2B5EF4-FFF2-40B4-BE49-F238E27FC236}">
                <a16:creationId xmlns:a16="http://schemas.microsoft.com/office/drawing/2014/main" id="{3B21EBDD-C500-5116-9784-E425AE77DE21}"/>
              </a:ext>
            </a:extLst>
          </p:cNvPr>
          <p:cNvGraphicFramePr>
            <a:graphicFrameLocks noGrp="1"/>
          </p:cNvGraphicFramePr>
          <p:nvPr>
            <p:extLst>
              <p:ext uri="{D42A27DB-BD31-4B8C-83A1-F6EECF244321}">
                <p14:modId xmlns:p14="http://schemas.microsoft.com/office/powerpoint/2010/main" val="2275981531"/>
              </p:ext>
            </p:extLst>
          </p:nvPr>
        </p:nvGraphicFramePr>
        <p:xfrm>
          <a:off x="3427013" y="1589322"/>
          <a:ext cx="4041912" cy="741680"/>
        </p:xfrm>
        <a:graphic>
          <a:graphicData uri="http://schemas.openxmlformats.org/drawingml/2006/table">
            <a:tbl>
              <a:tblPr firstRow="1" bandRow="1">
                <a:tableStyleId>{6BED56C9-FD8F-4DEB-A918-ED6F170A05CB}</a:tableStyleId>
              </a:tblPr>
              <a:tblGrid>
                <a:gridCol w="1347304">
                  <a:extLst>
                    <a:ext uri="{9D8B030D-6E8A-4147-A177-3AD203B41FA5}">
                      <a16:colId xmlns:a16="http://schemas.microsoft.com/office/drawing/2014/main" val="2880580646"/>
                    </a:ext>
                  </a:extLst>
                </a:gridCol>
                <a:gridCol w="1347304">
                  <a:extLst>
                    <a:ext uri="{9D8B030D-6E8A-4147-A177-3AD203B41FA5}">
                      <a16:colId xmlns:a16="http://schemas.microsoft.com/office/drawing/2014/main" val="1991696104"/>
                    </a:ext>
                  </a:extLst>
                </a:gridCol>
                <a:gridCol w="1347304">
                  <a:extLst>
                    <a:ext uri="{9D8B030D-6E8A-4147-A177-3AD203B41FA5}">
                      <a16:colId xmlns:a16="http://schemas.microsoft.com/office/drawing/2014/main" val="1960407301"/>
                    </a:ext>
                  </a:extLst>
                </a:gridCol>
              </a:tblGrid>
              <a:tr h="370840">
                <a:tc>
                  <a:txBody>
                    <a:bodyPr/>
                    <a:lstStyle/>
                    <a:p>
                      <a:pPr algn="ctr"/>
                      <a:r>
                        <a:rPr lang="en-CA">
                          <a:solidFill>
                            <a:schemeClr val="bg1"/>
                          </a:solidFill>
                        </a:rPr>
                        <a:t>Fitted</a:t>
                      </a:r>
                    </a:p>
                  </a:txBody>
                  <a:tcPr>
                    <a:solidFill>
                      <a:schemeClr val="bg2"/>
                    </a:solidFill>
                  </a:tcPr>
                </a:tc>
                <a:tc>
                  <a:txBody>
                    <a:bodyPr/>
                    <a:lstStyle/>
                    <a:p>
                      <a:pPr algn="ctr"/>
                      <a:r>
                        <a:rPr lang="en-CA">
                          <a:solidFill>
                            <a:schemeClr val="bg1"/>
                          </a:solidFill>
                        </a:rPr>
                        <a:t>PI:LB</a:t>
                      </a:r>
                    </a:p>
                  </a:txBody>
                  <a:tcPr>
                    <a:solidFill>
                      <a:schemeClr val="bg2"/>
                    </a:solidFill>
                  </a:tcPr>
                </a:tc>
                <a:tc>
                  <a:txBody>
                    <a:bodyPr/>
                    <a:lstStyle/>
                    <a:p>
                      <a:pPr algn="ctr"/>
                      <a:r>
                        <a:rPr lang="en-CA">
                          <a:solidFill>
                            <a:schemeClr val="bg1"/>
                          </a:solidFill>
                        </a:rPr>
                        <a:t>PI:UB</a:t>
                      </a:r>
                    </a:p>
                  </a:txBody>
                  <a:tcPr>
                    <a:solidFill>
                      <a:schemeClr val="bg2"/>
                    </a:solidFill>
                  </a:tcPr>
                </a:tc>
                <a:extLst>
                  <a:ext uri="{0D108BD9-81ED-4DB2-BD59-A6C34878D82A}">
                    <a16:rowId xmlns:a16="http://schemas.microsoft.com/office/drawing/2014/main" val="4057438237"/>
                  </a:ext>
                </a:extLst>
              </a:tr>
              <a:tr h="370840">
                <a:tc>
                  <a:txBody>
                    <a:bodyPr/>
                    <a:lstStyle/>
                    <a:p>
                      <a:pPr algn="ctr"/>
                      <a:r>
                        <a:rPr lang="en-CA"/>
                        <a:t>15.45467</a:t>
                      </a:r>
                    </a:p>
                  </a:txBody>
                  <a:tcPr/>
                </a:tc>
                <a:tc>
                  <a:txBody>
                    <a:bodyPr/>
                    <a:lstStyle/>
                    <a:p>
                      <a:pPr algn="ctr"/>
                      <a:r>
                        <a:rPr lang="en-CA"/>
                        <a:t>7.89914</a:t>
                      </a:r>
                    </a:p>
                  </a:txBody>
                  <a:tcPr/>
                </a:tc>
                <a:tc>
                  <a:txBody>
                    <a:bodyPr/>
                    <a:lstStyle/>
                    <a:p>
                      <a:pPr algn="ctr"/>
                      <a:r>
                        <a:rPr lang="en-CA"/>
                        <a:t>23.0102</a:t>
                      </a:r>
                    </a:p>
                  </a:txBody>
                  <a:tcPr/>
                </a:tc>
                <a:extLst>
                  <a:ext uri="{0D108BD9-81ED-4DB2-BD59-A6C34878D82A}">
                    <a16:rowId xmlns:a16="http://schemas.microsoft.com/office/drawing/2014/main" val="3337312943"/>
                  </a:ext>
                </a:extLst>
              </a:tr>
            </a:tbl>
          </a:graphicData>
        </a:graphic>
      </p:graphicFrame>
      <p:graphicFrame>
        <p:nvGraphicFramePr>
          <p:cNvPr id="5" name="Table 4">
            <a:extLst>
              <a:ext uri="{FF2B5EF4-FFF2-40B4-BE49-F238E27FC236}">
                <a16:creationId xmlns:a16="http://schemas.microsoft.com/office/drawing/2014/main" id="{164CF03F-94BD-34EC-C088-95B3C22F85D5}"/>
              </a:ext>
            </a:extLst>
          </p:cNvPr>
          <p:cNvGraphicFramePr>
            <a:graphicFrameLocks noGrp="1"/>
          </p:cNvGraphicFramePr>
          <p:nvPr>
            <p:extLst>
              <p:ext uri="{D42A27DB-BD31-4B8C-83A1-F6EECF244321}">
                <p14:modId xmlns:p14="http://schemas.microsoft.com/office/powerpoint/2010/main" val="1722306624"/>
              </p:ext>
            </p:extLst>
          </p:nvPr>
        </p:nvGraphicFramePr>
        <p:xfrm>
          <a:off x="3427013" y="3077541"/>
          <a:ext cx="4041912" cy="741680"/>
        </p:xfrm>
        <a:graphic>
          <a:graphicData uri="http://schemas.openxmlformats.org/drawingml/2006/table">
            <a:tbl>
              <a:tblPr firstRow="1" bandRow="1">
                <a:tableStyleId>{6BED56C9-FD8F-4DEB-A918-ED6F170A05CB}</a:tableStyleId>
              </a:tblPr>
              <a:tblGrid>
                <a:gridCol w="1347304">
                  <a:extLst>
                    <a:ext uri="{9D8B030D-6E8A-4147-A177-3AD203B41FA5}">
                      <a16:colId xmlns:a16="http://schemas.microsoft.com/office/drawing/2014/main" val="2880580646"/>
                    </a:ext>
                  </a:extLst>
                </a:gridCol>
                <a:gridCol w="1347304">
                  <a:extLst>
                    <a:ext uri="{9D8B030D-6E8A-4147-A177-3AD203B41FA5}">
                      <a16:colId xmlns:a16="http://schemas.microsoft.com/office/drawing/2014/main" val="1991696104"/>
                    </a:ext>
                  </a:extLst>
                </a:gridCol>
                <a:gridCol w="1347304">
                  <a:extLst>
                    <a:ext uri="{9D8B030D-6E8A-4147-A177-3AD203B41FA5}">
                      <a16:colId xmlns:a16="http://schemas.microsoft.com/office/drawing/2014/main" val="1960407301"/>
                    </a:ext>
                  </a:extLst>
                </a:gridCol>
              </a:tblGrid>
              <a:tr h="370840">
                <a:tc>
                  <a:txBody>
                    <a:bodyPr/>
                    <a:lstStyle/>
                    <a:p>
                      <a:pPr algn="ctr"/>
                      <a:r>
                        <a:rPr lang="en-CA">
                          <a:solidFill>
                            <a:schemeClr val="bg1"/>
                          </a:solidFill>
                        </a:rPr>
                        <a:t>Fitted</a:t>
                      </a:r>
                    </a:p>
                  </a:txBody>
                  <a:tcPr>
                    <a:solidFill>
                      <a:schemeClr val="bg2"/>
                    </a:solidFill>
                  </a:tcPr>
                </a:tc>
                <a:tc>
                  <a:txBody>
                    <a:bodyPr/>
                    <a:lstStyle/>
                    <a:p>
                      <a:pPr algn="ctr"/>
                      <a:r>
                        <a:rPr lang="en-CA">
                          <a:solidFill>
                            <a:schemeClr val="bg1"/>
                          </a:solidFill>
                        </a:rPr>
                        <a:t>CI:LB</a:t>
                      </a:r>
                    </a:p>
                  </a:txBody>
                  <a:tcPr>
                    <a:solidFill>
                      <a:schemeClr val="bg2"/>
                    </a:solidFill>
                  </a:tcPr>
                </a:tc>
                <a:tc>
                  <a:txBody>
                    <a:bodyPr/>
                    <a:lstStyle/>
                    <a:p>
                      <a:pPr algn="ctr"/>
                      <a:r>
                        <a:rPr lang="en-CA">
                          <a:solidFill>
                            <a:schemeClr val="bg1"/>
                          </a:solidFill>
                        </a:rPr>
                        <a:t>CI:UB</a:t>
                      </a:r>
                    </a:p>
                  </a:txBody>
                  <a:tcPr>
                    <a:solidFill>
                      <a:schemeClr val="bg2"/>
                    </a:solidFill>
                  </a:tcPr>
                </a:tc>
                <a:extLst>
                  <a:ext uri="{0D108BD9-81ED-4DB2-BD59-A6C34878D82A}">
                    <a16:rowId xmlns:a16="http://schemas.microsoft.com/office/drawing/2014/main" val="4057438237"/>
                  </a:ext>
                </a:extLst>
              </a:tr>
              <a:tr h="370840">
                <a:tc>
                  <a:txBody>
                    <a:bodyPr/>
                    <a:lstStyle/>
                    <a:p>
                      <a:pPr algn="ctr"/>
                      <a:r>
                        <a:rPr lang="en-CA"/>
                        <a:t>15.45467</a:t>
                      </a:r>
                    </a:p>
                  </a:txBody>
                  <a:tcPr/>
                </a:tc>
                <a:tc>
                  <a:txBody>
                    <a:bodyPr/>
                    <a:lstStyle/>
                    <a:p>
                      <a:pPr algn="ctr"/>
                      <a:r>
                        <a:rPr lang="en-CA"/>
                        <a:t>14.01744</a:t>
                      </a:r>
                    </a:p>
                  </a:txBody>
                  <a:tcPr/>
                </a:tc>
                <a:tc>
                  <a:txBody>
                    <a:bodyPr/>
                    <a:lstStyle/>
                    <a:p>
                      <a:pPr algn="ctr"/>
                      <a:r>
                        <a:rPr lang="en-CA"/>
                        <a:t>16.8919</a:t>
                      </a:r>
                    </a:p>
                  </a:txBody>
                  <a:tcPr/>
                </a:tc>
                <a:extLst>
                  <a:ext uri="{0D108BD9-81ED-4DB2-BD59-A6C34878D82A}">
                    <a16:rowId xmlns:a16="http://schemas.microsoft.com/office/drawing/2014/main" val="3337312943"/>
                  </a:ext>
                </a:extLst>
              </a:tr>
            </a:tbl>
          </a:graphicData>
        </a:graphic>
      </p:graphicFrame>
      <p:sp>
        <p:nvSpPr>
          <p:cNvPr id="6" name="Google Shape;426;p33">
            <a:extLst>
              <a:ext uri="{FF2B5EF4-FFF2-40B4-BE49-F238E27FC236}">
                <a16:creationId xmlns:a16="http://schemas.microsoft.com/office/drawing/2014/main" id="{186A4D23-05B7-D425-7223-AE93437F8CE4}"/>
              </a:ext>
            </a:extLst>
          </p:cNvPr>
          <p:cNvSpPr txBox="1">
            <a:spLocks/>
          </p:cNvSpPr>
          <p:nvPr/>
        </p:nvSpPr>
        <p:spPr>
          <a:xfrm>
            <a:off x="3363403" y="1234237"/>
            <a:ext cx="2848200" cy="377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lt2"/>
              </a:buClr>
              <a:buSzPts val="2400"/>
            </a:pPr>
            <a:r>
              <a:rPr lang="en-CA" sz="1800" b="1">
                <a:solidFill>
                  <a:schemeClr val="dk2"/>
                </a:solidFill>
                <a:latin typeface="Source Sans 3"/>
                <a:sym typeface="Source Sans 3"/>
              </a:rPr>
              <a:t>Prediction Interval</a:t>
            </a:r>
          </a:p>
        </p:txBody>
      </p:sp>
      <p:sp>
        <p:nvSpPr>
          <p:cNvPr id="7" name="Google Shape;426;p33">
            <a:extLst>
              <a:ext uri="{FF2B5EF4-FFF2-40B4-BE49-F238E27FC236}">
                <a16:creationId xmlns:a16="http://schemas.microsoft.com/office/drawing/2014/main" id="{34EB160C-89F8-290E-8EB4-283B7176F9EB}"/>
              </a:ext>
            </a:extLst>
          </p:cNvPr>
          <p:cNvSpPr txBox="1">
            <a:spLocks/>
          </p:cNvSpPr>
          <p:nvPr/>
        </p:nvSpPr>
        <p:spPr>
          <a:xfrm>
            <a:off x="3363403" y="2714049"/>
            <a:ext cx="2848200" cy="377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lt2"/>
              </a:buClr>
              <a:buSzPts val="2400"/>
            </a:pPr>
            <a:r>
              <a:rPr lang="en-CA" sz="1800" b="1">
                <a:solidFill>
                  <a:schemeClr val="dk2"/>
                </a:solidFill>
                <a:latin typeface="Source Sans 3"/>
                <a:sym typeface="Source Sans 3"/>
              </a:rPr>
              <a:t>Confidence Interval</a:t>
            </a:r>
          </a:p>
        </p:txBody>
      </p:sp>
    </p:spTree>
    <p:extLst>
      <p:ext uri="{BB962C8B-B14F-4D97-AF65-F5344CB8AC3E}">
        <p14:creationId xmlns:p14="http://schemas.microsoft.com/office/powerpoint/2010/main" val="266517531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331;p27">
            <a:extLst>
              <a:ext uri="{FF2B5EF4-FFF2-40B4-BE49-F238E27FC236}">
                <a16:creationId xmlns:a16="http://schemas.microsoft.com/office/drawing/2014/main" id="{99328B47-163E-3284-E76C-5B78CB4203E9}"/>
              </a:ext>
            </a:extLst>
          </p:cNvPr>
          <p:cNvSpPr txBox="1">
            <a:spLocks noGrp="1"/>
          </p:cNvSpPr>
          <p:nvPr/>
        </p:nvSpPr>
        <p:spPr>
          <a:xfrm>
            <a:off x="849540" y="34596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1pPr>
            <a:lvl2pPr marR="0" lvl="1"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2pPr>
            <a:lvl3pPr marR="0" lvl="2"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3pPr>
            <a:lvl4pPr marR="0" lvl="3"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4pPr>
            <a:lvl5pPr marR="0" lvl="4"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5pPr>
            <a:lvl6pPr marR="0" lvl="5"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6pPr>
            <a:lvl7pPr marR="0" lvl="6"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7pPr>
            <a:lvl8pPr marR="0" lvl="7"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8pPr>
            <a:lvl9pPr marR="0" lvl="8" algn="l" rtl="0">
              <a:lnSpc>
                <a:spcPct val="100000"/>
              </a:lnSpc>
              <a:spcBef>
                <a:spcPts val="0"/>
              </a:spcBef>
              <a:spcAft>
                <a:spcPts val="0"/>
              </a:spcAft>
              <a:buClr>
                <a:schemeClr val="dk1"/>
              </a:buClr>
              <a:buSzPts val="3000"/>
              <a:buFont typeface="Source Sans 3"/>
              <a:buNone/>
              <a:defRPr sz="3000" b="1" i="0" u="none" strike="noStrike" cap="none">
                <a:solidFill>
                  <a:schemeClr val="dk1"/>
                </a:solidFill>
                <a:latin typeface="Source Sans 3"/>
                <a:ea typeface="Source Sans 3"/>
                <a:cs typeface="Source Sans 3"/>
                <a:sym typeface="Source Sans 3"/>
              </a:defRPr>
            </a:lvl9pPr>
          </a:lstStyle>
          <a:p>
            <a:pPr marL="0" lvl="0" indent="0" algn="l" rtl="0">
              <a:spcBef>
                <a:spcPts val="0"/>
              </a:spcBef>
              <a:spcAft>
                <a:spcPts val="0"/>
              </a:spcAft>
              <a:buNone/>
            </a:pPr>
            <a:r>
              <a:rPr lang="en"/>
              <a:t>Contents</a:t>
            </a:r>
            <a:endParaRPr/>
          </a:p>
        </p:txBody>
      </p:sp>
      <p:sp>
        <p:nvSpPr>
          <p:cNvPr id="5" name="Google Shape;462;p36">
            <a:extLst>
              <a:ext uri="{FF2B5EF4-FFF2-40B4-BE49-F238E27FC236}">
                <a16:creationId xmlns:a16="http://schemas.microsoft.com/office/drawing/2014/main" id="{20CEE46C-C9C8-52DE-3140-4EBB3848BF9B}"/>
              </a:ext>
            </a:extLst>
          </p:cNvPr>
          <p:cNvSpPr/>
          <p:nvPr/>
        </p:nvSpPr>
        <p:spPr>
          <a:xfrm>
            <a:off x="758088" y="1212230"/>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63;p36">
            <a:extLst>
              <a:ext uri="{FF2B5EF4-FFF2-40B4-BE49-F238E27FC236}">
                <a16:creationId xmlns:a16="http://schemas.microsoft.com/office/drawing/2014/main" id="{E535E4FA-18DE-586B-D95C-5BC1E3F42365}"/>
              </a:ext>
            </a:extLst>
          </p:cNvPr>
          <p:cNvSpPr/>
          <p:nvPr/>
        </p:nvSpPr>
        <p:spPr>
          <a:xfrm>
            <a:off x="758088" y="1655395"/>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A5BEAC99-358A-8AE6-8BCD-C2B022CAC421}"/>
              </a:ext>
            </a:extLst>
          </p:cNvPr>
          <p:cNvSpPr txBox="1"/>
          <p:nvPr/>
        </p:nvSpPr>
        <p:spPr>
          <a:xfrm>
            <a:off x="1066800" y="1146810"/>
            <a:ext cx="6080760"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A1341A"/>
                </a:solidFill>
                <a:latin typeface="Roboto Medium"/>
              </a:rPr>
              <a:t>Exploratory Data Analysis</a:t>
            </a:r>
            <a:r>
              <a:rPr lang="en-US">
                <a:latin typeface="Roboto Medium"/>
              </a:rPr>
              <a:t>​</a:t>
            </a:r>
          </a:p>
          <a:p>
            <a:endParaRPr lang="en-US">
              <a:latin typeface="Roboto Medium"/>
            </a:endParaRPr>
          </a:p>
          <a:p>
            <a:r>
              <a:rPr lang="en-US" b="1">
                <a:solidFill>
                  <a:srgbClr val="A1341A"/>
                </a:solidFill>
                <a:latin typeface="Roboto Medium"/>
              </a:rPr>
              <a:t>Model Building and Comparison</a:t>
            </a:r>
          </a:p>
          <a:p>
            <a:endParaRPr lang="en" b="1">
              <a:solidFill>
                <a:srgbClr val="A1341A"/>
              </a:solidFill>
              <a:latin typeface="Roboto Medium"/>
            </a:endParaRPr>
          </a:p>
          <a:p>
            <a:r>
              <a:rPr lang="en" b="1">
                <a:solidFill>
                  <a:srgbClr val="A1341A"/>
                </a:solidFill>
                <a:latin typeface="Roboto Medium"/>
              </a:rPr>
              <a:t>Model Evaluation</a:t>
            </a:r>
            <a:endParaRPr lang="en"/>
          </a:p>
          <a:p>
            <a:endParaRPr lang="en" b="1">
              <a:solidFill>
                <a:srgbClr val="A1341A"/>
              </a:solidFill>
              <a:latin typeface="Roboto Medium"/>
            </a:endParaRPr>
          </a:p>
          <a:p>
            <a:r>
              <a:rPr lang="en" b="1">
                <a:solidFill>
                  <a:srgbClr val="A1341A"/>
                </a:solidFill>
                <a:latin typeface="Roboto Medium"/>
              </a:rPr>
              <a:t>Residual Analysis</a:t>
            </a:r>
            <a:endParaRPr lang="en"/>
          </a:p>
          <a:p>
            <a:endParaRPr lang="en" b="1">
              <a:solidFill>
                <a:srgbClr val="A1341A"/>
              </a:solidFill>
              <a:latin typeface="Roboto Medium"/>
            </a:endParaRPr>
          </a:p>
          <a:p>
            <a:r>
              <a:rPr lang="en" b="1">
                <a:solidFill>
                  <a:srgbClr val="A1341A"/>
                </a:solidFill>
                <a:latin typeface="Roboto Medium"/>
              </a:rPr>
              <a:t>Testing Utility of the Model</a:t>
            </a:r>
            <a:endParaRPr lang="en"/>
          </a:p>
          <a:p>
            <a:endParaRPr lang="en" b="1">
              <a:solidFill>
                <a:srgbClr val="A1341A"/>
              </a:solidFill>
              <a:latin typeface="Roboto Medium"/>
            </a:endParaRPr>
          </a:p>
          <a:p>
            <a:r>
              <a:rPr lang="en" b="1">
                <a:solidFill>
                  <a:srgbClr val="A1341A"/>
                </a:solidFill>
                <a:latin typeface="Roboto Medium"/>
              </a:rPr>
              <a:t>Prediction &amp; Confidence Interval</a:t>
            </a:r>
            <a:endParaRPr lang="en">
              <a:latin typeface="Roboto Medium"/>
            </a:endParaRPr>
          </a:p>
        </p:txBody>
      </p:sp>
      <p:sp>
        <p:nvSpPr>
          <p:cNvPr id="9" name="Google Shape;462;p36">
            <a:extLst>
              <a:ext uri="{FF2B5EF4-FFF2-40B4-BE49-F238E27FC236}">
                <a16:creationId xmlns:a16="http://schemas.microsoft.com/office/drawing/2014/main" id="{2D10EBB2-BDBF-B12A-D40B-CD885C3F2AFC}"/>
              </a:ext>
            </a:extLst>
          </p:cNvPr>
          <p:cNvSpPr/>
          <p:nvPr/>
        </p:nvSpPr>
        <p:spPr>
          <a:xfrm>
            <a:off x="758087" y="2088529"/>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63;p36">
            <a:extLst>
              <a:ext uri="{FF2B5EF4-FFF2-40B4-BE49-F238E27FC236}">
                <a16:creationId xmlns:a16="http://schemas.microsoft.com/office/drawing/2014/main" id="{10A68D64-A69C-1097-BDF0-2B10170119E5}"/>
              </a:ext>
            </a:extLst>
          </p:cNvPr>
          <p:cNvSpPr/>
          <p:nvPr/>
        </p:nvSpPr>
        <p:spPr>
          <a:xfrm>
            <a:off x="758087" y="2516455"/>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62;p36">
            <a:extLst>
              <a:ext uri="{FF2B5EF4-FFF2-40B4-BE49-F238E27FC236}">
                <a16:creationId xmlns:a16="http://schemas.microsoft.com/office/drawing/2014/main" id="{5427012F-3B57-D0D4-F3C7-96600C466AA4}"/>
              </a:ext>
            </a:extLst>
          </p:cNvPr>
          <p:cNvSpPr/>
          <p:nvPr/>
        </p:nvSpPr>
        <p:spPr>
          <a:xfrm>
            <a:off x="758087" y="2926729"/>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63;p36">
            <a:extLst>
              <a:ext uri="{FF2B5EF4-FFF2-40B4-BE49-F238E27FC236}">
                <a16:creationId xmlns:a16="http://schemas.microsoft.com/office/drawing/2014/main" id="{E446E9AA-F247-B260-291E-832865934100}"/>
              </a:ext>
            </a:extLst>
          </p:cNvPr>
          <p:cNvSpPr/>
          <p:nvPr/>
        </p:nvSpPr>
        <p:spPr>
          <a:xfrm>
            <a:off x="758087" y="3369895"/>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85358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36"/>
          <p:cNvSpPr txBox="1">
            <a:spLocks noGrp="1"/>
          </p:cNvSpPr>
          <p:nvPr>
            <p:ph type="title"/>
          </p:nvPr>
        </p:nvSpPr>
        <p:spPr>
          <a:xfrm>
            <a:off x="634751" y="570279"/>
            <a:ext cx="7704000" cy="572700"/>
          </a:xfrm>
          <a:prstGeom prst="rect">
            <a:avLst/>
          </a:prstGeom>
        </p:spPr>
        <p:txBody>
          <a:bodyPr spcFirstLastPara="1" wrap="square" lIns="91425" tIns="91425" rIns="91425" bIns="91425" anchor="t" anchorCtr="0">
            <a:noAutofit/>
          </a:bodyPr>
          <a:lstStyle/>
          <a:p>
            <a:pPr algn="ctr"/>
            <a:r>
              <a:rPr lang="en"/>
              <a:t>Conclusion</a:t>
            </a:r>
            <a:endParaRPr lang="en-US"/>
          </a:p>
        </p:txBody>
      </p:sp>
      <p:sp>
        <p:nvSpPr>
          <p:cNvPr id="460" name="Google Shape;460;p36"/>
          <p:cNvSpPr txBox="1">
            <a:spLocks noGrp="1"/>
          </p:cNvSpPr>
          <p:nvPr>
            <p:ph type="title" idx="4294967295"/>
          </p:nvPr>
        </p:nvSpPr>
        <p:spPr>
          <a:xfrm>
            <a:off x="970020" y="3237230"/>
            <a:ext cx="7542480" cy="343560"/>
          </a:xfrm>
          <a:prstGeom prst="rect">
            <a:avLst/>
          </a:prstGeom>
        </p:spPr>
        <p:txBody>
          <a:bodyPr spcFirstLastPara="1" wrap="square" lIns="91425" tIns="91425" rIns="91425" bIns="91425" anchor="b" anchorCtr="0">
            <a:noAutofit/>
          </a:bodyPr>
          <a:lstStyle/>
          <a:p>
            <a:r>
              <a:rPr lang="en" sz="1800" b="0">
                <a:solidFill>
                  <a:schemeClr val="dk2"/>
                </a:solidFill>
              </a:rPr>
              <a:t>Which predictive model most accurately forecasts housing prices based on the available dataset features?</a:t>
            </a:r>
            <a:endParaRPr lang="en-US">
              <a:solidFill>
                <a:schemeClr val="dk2"/>
              </a:solidFill>
            </a:endParaRPr>
          </a:p>
        </p:txBody>
      </p:sp>
      <p:sp>
        <p:nvSpPr>
          <p:cNvPr id="461" name="Google Shape;461;p36"/>
          <p:cNvSpPr txBox="1">
            <a:spLocks noGrp="1"/>
          </p:cNvSpPr>
          <p:nvPr>
            <p:ph type="title" idx="4294967295"/>
          </p:nvPr>
        </p:nvSpPr>
        <p:spPr>
          <a:xfrm>
            <a:off x="970009" y="1743105"/>
            <a:ext cx="7428180" cy="358800"/>
          </a:xfrm>
          <a:prstGeom prst="rect">
            <a:avLst/>
          </a:prstGeom>
        </p:spPr>
        <p:txBody>
          <a:bodyPr spcFirstLastPara="1" wrap="square" lIns="91425" tIns="91425" rIns="91425" bIns="91425" anchor="b" anchorCtr="0">
            <a:noAutofit/>
          </a:bodyPr>
          <a:lstStyle/>
          <a:p>
            <a:r>
              <a:rPr lang="en" sz="1800" b="0">
                <a:solidFill>
                  <a:schemeClr val="dk2"/>
                </a:solidFill>
              </a:rPr>
              <a:t>What factors have the most significant impact on the median value of homes in the Boston area?</a:t>
            </a:r>
            <a:endParaRPr lang="en-US">
              <a:solidFill>
                <a:schemeClr val="dk2"/>
              </a:solidFill>
            </a:endParaRPr>
          </a:p>
        </p:txBody>
      </p:sp>
      <p:sp>
        <p:nvSpPr>
          <p:cNvPr id="462" name="Google Shape;462;p36"/>
          <p:cNvSpPr/>
          <p:nvPr/>
        </p:nvSpPr>
        <p:spPr>
          <a:xfrm>
            <a:off x="689508" y="1654190"/>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689508" y="3148915"/>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C798FC51-362D-4C57-713A-6FA4EBBAE0BE}"/>
              </a:ext>
            </a:extLst>
          </p:cNvPr>
          <p:cNvSpPr txBox="1"/>
          <p:nvPr/>
        </p:nvSpPr>
        <p:spPr>
          <a:xfrm>
            <a:off x="1285875" y="2100262"/>
            <a:ext cx="501491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2060"/>
                </a:solidFill>
              </a:rPr>
              <a:t>CRIM, CHAS, NOX, AGE, RM, DIS, RAD, TAX, PTRATIO</a:t>
            </a:r>
          </a:p>
        </p:txBody>
      </p:sp>
      <p:sp>
        <p:nvSpPr>
          <p:cNvPr id="4" name="TextBox 3">
            <a:extLst>
              <a:ext uri="{FF2B5EF4-FFF2-40B4-BE49-F238E27FC236}">
                <a16:creationId xmlns:a16="http://schemas.microsoft.com/office/drawing/2014/main" id="{46504838-BE7D-9B60-0F13-B262692704DF}"/>
              </a:ext>
            </a:extLst>
          </p:cNvPr>
          <p:cNvSpPr txBox="1"/>
          <p:nvPr/>
        </p:nvSpPr>
        <p:spPr>
          <a:xfrm>
            <a:off x="781050" y="3579018"/>
            <a:ext cx="302180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2060"/>
                </a:solidFill>
              </a:rPr>
              <a:t>Fit 5</a:t>
            </a:r>
            <a:endParaRPr lang="en-US"/>
          </a:p>
        </p:txBody>
      </p:sp>
      <p:sp>
        <p:nvSpPr>
          <p:cNvPr id="6" name="TextBox 5">
            <a:extLst>
              <a:ext uri="{FF2B5EF4-FFF2-40B4-BE49-F238E27FC236}">
                <a16:creationId xmlns:a16="http://schemas.microsoft.com/office/drawing/2014/main" id="{1132B621-4E46-3FD9-AB95-56DDD7E52E95}"/>
              </a:ext>
            </a:extLst>
          </p:cNvPr>
          <p:cNvSpPr txBox="1"/>
          <p:nvPr/>
        </p:nvSpPr>
        <p:spPr>
          <a:xfrm>
            <a:off x="785469" y="3882167"/>
            <a:ext cx="7627224" cy="738664"/>
          </a:xfrm>
          <a:prstGeom prst="rect">
            <a:avLst/>
          </a:prstGeom>
          <a:noFill/>
        </p:spPr>
        <p:txBody>
          <a:bodyPr wrap="square" lIns="91440" tIns="45720" rIns="91440" bIns="45720" rtlCol="0" anchor="t">
            <a:spAutoFit/>
          </a:bodyPr>
          <a:lstStyle/>
          <a:p>
            <a:r>
              <a:rPr lang="en-CA">
                <a:solidFill>
                  <a:srgbClr val="002060"/>
                </a:solidFill>
              </a:rPr>
              <a:t>Predicted Housing Prices = 1.68 – 0.46(CRIM) + </a:t>
            </a:r>
            <a:r>
              <a:rPr lang="en-CA">
                <a:solidFill>
                  <a:srgbClr val="00B050"/>
                </a:solidFill>
              </a:rPr>
              <a:t>2.75(</a:t>
            </a:r>
            <a:r>
              <a:rPr lang="en-CA" err="1">
                <a:solidFill>
                  <a:srgbClr val="00B050"/>
                </a:solidFill>
              </a:rPr>
              <a:t>CHAS:Yes</a:t>
            </a:r>
            <a:r>
              <a:rPr lang="en-CA">
                <a:solidFill>
                  <a:srgbClr val="00B050"/>
                </a:solidFill>
              </a:rPr>
              <a:t>)</a:t>
            </a:r>
            <a:r>
              <a:rPr lang="en-CA">
                <a:solidFill>
                  <a:srgbClr val="002060"/>
                </a:solidFill>
              </a:rPr>
              <a:t> </a:t>
            </a:r>
            <a:r>
              <a:rPr lang="en-CA">
                <a:solidFill>
                  <a:srgbClr val="FF0000"/>
                </a:solidFill>
              </a:rPr>
              <a:t>– 18.20(NOX)</a:t>
            </a:r>
            <a:r>
              <a:rPr lang="en-CA">
                <a:solidFill>
                  <a:srgbClr val="002060"/>
                </a:solidFill>
              </a:rPr>
              <a:t> + 0.27(AGE) </a:t>
            </a:r>
            <a:r>
              <a:rPr lang="en-CA">
                <a:solidFill>
                  <a:srgbClr val="00B050"/>
                </a:solidFill>
              </a:rPr>
              <a:t>+ 10.36(RM)</a:t>
            </a:r>
            <a:r>
              <a:rPr lang="en-CA">
                <a:solidFill>
                  <a:srgbClr val="002060"/>
                </a:solidFill>
              </a:rPr>
              <a:t> </a:t>
            </a:r>
            <a:r>
              <a:rPr lang="en-CA">
                <a:solidFill>
                  <a:srgbClr val="FF0000"/>
                </a:solidFill>
              </a:rPr>
              <a:t>– 3.30(DIS)</a:t>
            </a:r>
            <a:r>
              <a:rPr lang="en-CA">
                <a:solidFill>
                  <a:srgbClr val="002060"/>
                </a:solidFill>
              </a:rPr>
              <a:t> + 0.40(RAD) – 0.01(TAX) – 0.81(PTRATIO) + 1.60(LSTAT) + 0.004 (CRIM2) + 0.20(DIS2) – 0.04(AGE*RM) – 0.38(RM*LSTAT)</a:t>
            </a:r>
            <a:endParaRPr lang="en-US">
              <a:solidFill>
                <a:srgbClr val="002060"/>
              </a:solidFill>
            </a:endParaRPr>
          </a:p>
        </p:txBody>
      </p:sp>
    </p:spTree>
    <p:extLst>
      <p:ext uri="{BB962C8B-B14F-4D97-AF65-F5344CB8AC3E}">
        <p14:creationId xmlns:p14="http://schemas.microsoft.com/office/powerpoint/2010/main" val="25876991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45"/>
          <p:cNvSpPr txBox="1">
            <a:spLocks noGrp="1"/>
          </p:cNvSpPr>
          <p:nvPr>
            <p:ph type="title"/>
          </p:nvPr>
        </p:nvSpPr>
        <p:spPr>
          <a:xfrm flipH="1">
            <a:off x="1536996" y="1921740"/>
            <a:ext cx="3233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6600"/>
              <a:t>Thanks!</a:t>
            </a:r>
          </a:p>
        </p:txBody>
      </p:sp>
      <p:pic>
        <p:nvPicPr>
          <p:cNvPr id="625" name="Google Shape;625;p45"/>
          <p:cNvPicPr preferRelativeResize="0">
            <a:picLocks noGrp="1"/>
          </p:cNvPicPr>
          <p:nvPr>
            <p:ph type="pic" idx="4294967295"/>
          </p:nvPr>
        </p:nvPicPr>
        <p:blipFill rotWithShape="1">
          <a:blip r:embed="rId3">
            <a:alphaModFix/>
          </a:blip>
          <a:srcRect t="7948" b="7940"/>
          <a:stretch/>
        </p:blipFill>
        <p:spPr>
          <a:xfrm>
            <a:off x="6383338" y="539750"/>
            <a:ext cx="2760662" cy="4064000"/>
          </a:xfrm>
          <a:prstGeom prst="rect">
            <a:avLst/>
          </a:prstGeom>
        </p:spPr>
      </p:pic>
      <p:sp>
        <p:nvSpPr>
          <p:cNvPr id="626" name="Google Shape;626;p45"/>
          <p:cNvSpPr/>
          <p:nvPr/>
        </p:nvSpPr>
        <p:spPr>
          <a:xfrm>
            <a:off x="5082842" y="3838073"/>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36"/>
          <p:cNvSpPr txBox="1">
            <a:spLocks noGrp="1"/>
          </p:cNvSpPr>
          <p:nvPr>
            <p:ph type="title"/>
          </p:nvPr>
        </p:nvSpPr>
        <p:spPr>
          <a:xfrm>
            <a:off x="613320" y="848885"/>
            <a:ext cx="7704000" cy="572700"/>
          </a:xfrm>
          <a:prstGeom prst="rect">
            <a:avLst/>
          </a:prstGeom>
        </p:spPr>
        <p:txBody>
          <a:bodyPr spcFirstLastPara="1" wrap="square" lIns="91425" tIns="91425" rIns="91425" bIns="91425" anchor="t" anchorCtr="0">
            <a:noAutofit/>
          </a:bodyPr>
          <a:lstStyle/>
          <a:p>
            <a:pPr algn="ctr"/>
            <a:r>
              <a:rPr lang="en"/>
              <a:t>Study Objectives</a:t>
            </a:r>
            <a:endParaRPr lang="en-US"/>
          </a:p>
        </p:txBody>
      </p:sp>
      <p:sp>
        <p:nvSpPr>
          <p:cNvPr id="460" name="Google Shape;460;p36"/>
          <p:cNvSpPr txBox="1">
            <a:spLocks noGrp="1"/>
          </p:cNvSpPr>
          <p:nvPr>
            <p:ph type="title" idx="4294967295"/>
          </p:nvPr>
        </p:nvSpPr>
        <p:spPr>
          <a:xfrm>
            <a:off x="970020" y="3237230"/>
            <a:ext cx="7542480" cy="343560"/>
          </a:xfrm>
          <a:prstGeom prst="rect">
            <a:avLst/>
          </a:prstGeom>
        </p:spPr>
        <p:txBody>
          <a:bodyPr spcFirstLastPara="1" wrap="square" lIns="91425" tIns="91425" rIns="91425" bIns="91425" anchor="b" anchorCtr="0">
            <a:noAutofit/>
          </a:bodyPr>
          <a:lstStyle/>
          <a:p>
            <a:r>
              <a:rPr lang="en" sz="1800" b="0">
                <a:solidFill>
                  <a:schemeClr val="dk2"/>
                </a:solidFill>
              </a:rPr>
              <a:t>Which predictive model most accurately forecasts housing prices based on the available dataset features?</a:t>
            </a:r>
            <a:endParaRPr lang="en-US">
              <a:solidFill>
                <a:schemeClr val="dk2"/>
              </a:solidFill>
            </a:endParaRPr>
          </a:p>
        </p:txBody>
      </p:sp>
      <p:sp>
        <p:nvSpPr>
          <p:cNvPr id="461" name="Google Shape;461;p36"/>
          <p:cNvSpPr txBox="1">
            <a:spLocks noGrp="1"/>
          </p:cNvSpPr>
          <p:nvPr>
            <p:ph type="title" idx="4294967295"/>
          </p:nvPr>
        </p:nvSpPr>
        <p:spPr>
          <a:xfrm>
            <a:off x="970009" y="2200305"/>
            <a:ext cx="7428180" cy="358800"/>
          </a:xfrm>
          <a:prstGeom prst="rect">
            <a:avLst/>
          </a:prstGeom>
        </p:spPr>
        <p:txBody>
          <a:bodyPr spcFirstLastPara="1" wrap="square" lIns="91425" tIns="91425" rIns="91425" bIns="91425" anchor="b" anchorCtr="0">
            <a:noAutofit/>
          </a:bodyPr>
          <a:lstStyle/>
          <a:p>
            <a:r>
              <a:rPr lang="en" sz="1800" b="0">
                <a:solidFill>
                  <a:schemeClr val="dk2"/>
                </a:solidFill>
              </a:rPr>
              <a:t>What factors have the most significant impact on the median value of homes in the Boston area?</a:t>
            </a:r>
            <a:endParaRPr lang="en-US">
              <a:solidFill>
                <a:schemeClr val="dk2"/>
              </a:solidFill>
            </a:endParaRPr>
          </a:p>
        </p:txBody>
      </p:sp>
      <p:sp>
        <p:nvSpPr>
          <p:cNvPr id="462" name="Google Shape;462;p36"/>
          <p:cNvSpPr/>
          <p:nvPr/>
        </p:nvSpPr>
        <p:spPr>
          <a:xfrm>
            <a:off x="689508" y="2111390"/>
            <a:ext cx="183300" cy="18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689508" y="3148915"/>
            <a:ext cx="183300" cy="18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txBox="1">
            <a:spLocks noGrp="1"/>
          </p:cNvSpPr>
          <p:nvPr>
            <p:ph type="title"/>
          </p:nvPr>
        </p:nvSpPr>
        <p:spPr>
          <a:xfrm>
            <a:off x="4246426" y="1400401"/>
            <a:ext cx="3695100" cy="841800"/>
          </a:xfrm>
          <a:prstGeom prst="rect">
            <a:avLst/>
          </a:prstGeom>
        </p:spPr>
        <p:txBody>
          <a:bodyPr spcFirstLastPara="1" wrap="square" lIns="91425" tIns="91425" rIns="91425" bIns="91425" anchor="t" anchorCtr="0">
            <a:noAutofit/>
          </a:bodyPr>
          <a:lstStyle/>
          <a:p>
            <a:pPr algn="ctr"/>
            <a:r>
              <a:rPr lang="en" sz="4800"/>
              <a:t>Exploratory Data Analysis</a:t>
            </a:r>
          </a:p>
        </p:txBody>
      </p:sp>
      <p:pic>
        <p:nvPicPr>
          <p:cNvPr id="366" name="Google Shape;366;p30"/>
          <p:cNvPicPr preferRelativeResize="0">
            <a:picLocks noGrp="1"/>
          </p:cNvPicPr>
          <p:nvPr>
            <p:ph type="pic" idx="3"/>
          </p:nvPr>
        </p:nvPicPr>
        <p:blipFill rotWithShape="1">
          <a:blip r:embed="rId3">
            <a:alphaModFix/>
          </a:blip>
          <a:srcRect t="7940" b="7948"/>
          <a:stretch/>
        </p:blipFill>
        <p:spPr>
          <a:xfrm>
            <a:off x="0" y="-5675"/>
            <a:ext cx="3501149" cy="5154852"/>
          </a:xfrm>
          <a:prstGeom prst="rect">
            <a:avLst/>
          </a:prstGeom>
        </p:spPr>
      </p:pic>
      <p:grpSp>
        <p:nvGrpSpPr>
          <p:cNvPr id="367" name="Google Shape;367;p30"/>
          <p:cNvGrpSpPr/>
          <p:nvPr/>
        </p:nvGrpSpPr>
        <p:grpSpPr>
          <a:xfrm>
            <a:off x="251586" y="-111387"/>
            <a:ext cx="4320386" cy="6032800"/>
            <a:chOff x="251586" y="-111387"/>
            <a:chExt cx="4320386" cy="6032800"/>
          </a:xfrm>
        </p:grpSpPr>
        <p:grpSp>
          <p:nvGrpSpPr>
            <p:cNvPr id="368" name="Google Shape;368;p30"/>
            <p:cNvGrpSpPr/>
            <p:nvPr/>
          </p:nvGrpSpPr>
          <p:grpSpPr>
            <a:xfrm>
              <a:off x="251586" y="87508"/>
              <a:ext cx="923269" cy="903991"/>
              <a:chOff x="172923" y="87508"/>
              <a:chExt cx="923269" cy="903991"/>
            </a:xfrm>
          </p:grpSpPr>
          <p:grpSp>
            <p:nvGrpSpPr>
              <p:cNvPr id="369" name="Google Shape;369;p30"/>
              <p:cNvGrpSpPr/>
              <p:nvPr/>
            </p:nvGrpSpPr>
            <p:grpSpPr>
              <a:xfrm>
                <a:off x="172923" y="87508"/>
                <a:ext cx="923269" cy="903991"/>
                <a:chOff x="-84251" y="-91825"/>
                <a:chExt cx="985451" cy="964875"/>
              </a:xfrm>
            </p:grpSpPr>
            <p:sp>
              <p:nvSpPr>
                <p:cNvPr id="370" name="Google Shape;370;p30"/>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0"/>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2" name="Google Shape;372;p30"/>
              <p:cNvSpPr/>
              <p:nvPr/>
            </p:nvSpPr>
            <p:spPr>
              <a:xfrm rot="10800000" flipH="1">
                <a:off x="713224" y="502631"/>
                <a:ext cx="319875" cy="319875"/>
              </a:xfrm>
              <a:custGeom>
                <a:avLst/>
                <a:gdLst/>
                <a:ahLst/>
                <a:cxnLst/>
                <a:rect l="l" t="t" r="r" b="b"/>
                <a:pathLst>
                  <a:path w="593" h="593" extrusionOk="0">
                    <a:moveTo>
                      <a:pt x="0" y="0"/>
                    </a:moveTo>
                    <a:lnTo>
                      <a:pt x="593" y="0"/>
                    </a:lnTo>
                    <a:lnTo>
                      <a:pt x="593" y="593"/>
                    </a:ln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 name="Google Shape;373;p30"/>
            <p:cNvGrpSpPr/>
            <p:nvPr/>
          </p:nvGrpSpPr>
          <p:grpSpPr>
            <a:xfrm rot="10800000" flipH="1">
              <a:off x="2400272" y="3827501"/>
              <a:ext cx="2171700" cy="2093913"/>
              <a:chOff x="6452222" y="4033976"/>
              <a:chExt cx="2171700" cy="2093913"/>
            </a:xfrm>
          </p:grpSpPr>
          <p:sp>
            <p:nvSpPr>
              <p:cNvPr id="374" name="Google Shape;374;p30"/>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0"/>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0"/>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0"/>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0"/>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0"/>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0"/>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0"/>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0"/>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 name="Google Shape;383;p30"/>
            <p:cNvSpPr/>
            <p:nvPr/>
          </p:nvSpPr>
          <p:spPr>
            <a:xfrm flipH="1">
              <a:off x="2782472" y="-111387"/>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grpSp>
        <p:nvGrpSpPr>
          <p:cNvPr id="394" name="Google Shape;394;p31"/>
          <p:cNvGrpSpPr/>
          <p:nvPr/>
        </p:nvGrpSpPr>
        <p:grpSpPr>
          <a:xfrm rot="10800000" flipH="1">
            <a:off x="-309966" y="4146480"/>
            <a:ext cx="1622694" cy="1564571"/>
            <a:chOff x="6452222" y="4033976"/>
            <a:chExt cx="2171700" cy="2093913"/>
          </a:xfrm>
        </p:grpSpPr>
        <p:sp>
          <p:nvSpPr>
            <p:cNvPr id="395" name="Google Shape;395;p31"/>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31"/>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31"/>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31"/>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31"/>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31"/>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1" name="Google Shape;401;p31"/>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2" name="Google Shape;402;p31"/>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31"/>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cxnSp>
        <p:nvCxnSpPr>
          <p:cNvPr id="3" name="Google Shape;572;p43">
            <a:extLst>
              <a:ext uri="{FF2B5EF4-FFF2-40B4-BE49-F238E27FC236}">
                <a16:creationId xmlns:a16="http://schemas.microsoft.com/office/drawing/2014/main" id="{08CBF8FF-4620-E085-99C6-A140A67CC1BA}"/>
              </a:ext>
            </a:extLst>
          </p:cNvPr>
          <p:cNvCxnSpPr/>
          <p:nvPr/>
        </p:nvCxnSpPr>
        <p:spPr>
          <a:xfrm rot="16200000" flipH="1">
            <a:off x="5039737" y="-86650"/>
            <a:ext cx="489600" cy="1546200"/>
          </a:xfrm>
          <a:prstGeom prst="bentConnector3">
            <a:avLst>
              <a:gd name="adj1" fmla="val 49995"/>
            </a:avLst>
          </a:prstGeom>
          <a:noFill/>
          <a:ln w="9525" cap="flat" cmpd="sng">
            <a:solidFill>
              <a:schemeClr val="dk2"/>
            </a:solidFill>
            <a:prstDash val="solid"/>
            <a:miter lim="8000"/>
            <a:headEnd type="none" w="sm" len="sm"/>
            <a:tailEnd type="none" w="sm" len="sm"/>
          </a:ln>
        </p:spPr>
      </p:cxnSp>
      <p:cxnSp>
        <p:nvCxnSpPr>
          <p:cNvPr id="5" name="Google Shape;575;p43">
            <a:extLst>
              <a:ext uri="{FF2B5EF4-FFF2-40B4-BE49-F238E27FC236}">
                <a16:creationId xmlns:a16="http://schemas.microsoft.com/office/drawing/2014/main" id="{89E77BF3-A857-0C02-67CF-59BA5ACF14C4}"/>
              </a:ext>
            </a:extLst>
          </p:cNvPr>
          <p:cNvCxnSpPr/>
          <p:nvPr/>
        </p:nvCxnSpPr>
        <p:spPr>
          <a:xfrm rot="16200000">
            <a:off x="3493648" y="-86684"/>
            <a:ext cx="489600" cy="1546200"/>
          </a:xfrm>
          <a:prstGeom prst="bentConnector3">
            <a:avLst>
              <a:gd name="adj1" fmla="val 49995"/>
            </a:avLst>
          </a:prstGeom>
          <a:noFill/>
          <a:ln w="9525" cap="flat" cmpd="sng">
            <a:solidFill>
              <a:schemeClr val="dk2"/>
            </a:solidFill>
            <a:prstDash val="solid"/>
            <a:miter lim="8000"/>
            <a:headEnd type="none" w="sm" len="sm"/>
            <a:tailEnd type="none" w="sm" len="sm"/>
          </a:ln>
        </p:spPr>
      </p:cxnSp>
      <p:cxnSp>
        <p:nvCxnSpPr>
          <p:cNvPr id="7" name="Google Shape;577;p43">
            <a:extLst>
              <a:ext uri="{FF2B5EF4-FFF2-40B4-BE49-F238E27FC236}">
                <a16:creationId xmlns:a16="http://schemas.microsoft.com/office/drawing/2014/main" id="{B81A2F20-CB91-FDCD-B87F-4554EAC1CCBD}"/>
              </a:ext>
            </a:extLst>
          </p:cNvPr>
          <p:cNvCxnSpPr/>
          <p:nvPr/>
        </p:nvCxnSpPr>
        <p:spPr>
          <a:xfrm rot="16200000" flipH="1">
            <a:off x="3070348" y="1197016"/>
            <a:ext cx="528000" cy="738000"/>
          </a:xfrm>
          <a:prstGeom prst="bentConnector3">
            <a:avLst>
              <a:gd name="adj1" fmla="val 50013"/>
            </a:avLst>
          </a:prstGeom>
          <a:noFill/>
          <a:ln w="9525" cap="flat" cmpd="sng">
            <a:solidFill>
              <a:schemeClr val="dk2"/>
            </a:solidFill>
            <a:prstDash val="solid"/>
            <a:miter lim="8000"/>
            <a:headEnd type="none" w="sm" len="sm"/>
            <a:tailEnd type="none" w="sm" len="sm"/>
          </a:ln>
        </p:spPr>
      </p:cxnSp>
      <p:cxnSp>
        <p:nvCxnSpPr>
          <p:cNvPr id="9" name="Google Shape;579;p43">
            <a:extLst>
              <a:ext uri="{FF2B5EF4-FFF2-40B4-BE49-F238E27FC236}">
                <a16:creationId xmlns:a16="http://schemas.microsoft.com/office/drawing/2014/main" id="{35163FB9-418A-57F8-EF9A-4E60929B8A8F}"/>
              </a:ext>
            </a:extLst>
          </p:cNvPr>
          <p:cNvCxnSpPr/>
          <p:nvPr/>
        </p:nvCxnSpPr>
        <p:spPr>
          <a:xfrm rot="16200000">
            <a:off x="2332219" y="1196900"/>
            <a:ext cx="528000" cy="738300"/>
          </a:xfrm>
          <a:prstGeom prst="bentConnector3">
            <a:avLst>
              <a:gd name="adj1" fmla="val 50013"/>
            </a:avLst>
          </a:prstGeom>
          <a:noFill/>
          <a:ln w="9525" cap="flat" cmpd="sng">
            <a:solidFill>
              <a:schemeClr val="dk2"/>
            </a:solidFill>
            <a:prstDash val="solid"/>
            <a:miter lim="8000"/>
            <a:headEnd type="none" w="sm" len="sm"/>
            <a:tailEnd type="none" w="sm" len="sm"/>
          </a:ln>
        </p:spPr>
      </p:cxnSp>
      <p:cxnSp>
        <p:nvCxnSpPr>
          <p:cNvPr id="14" name="Google Shape;581;p43">
            <a:extLst>
              <a:ext uri="{FF2B5EF4-FFF2-40B4-BE49-F238E27FC236}">
                <a16:creationId xmlns:a16="http://schemas.microsoft.com/office/drawing/2014/main" id="{95CB6261-F1A9-E930-6C19-41C8CE988900}"/>
              </a:ext>
            </a:extLst>
          </p:cNvPr>
          <p:cNvCxnSpPr/>
          <p:nvPr/>
        </p:nvCxnSpPr>
        <p:spPr>
          <a:xfrm rot="16200000" flipH="1">
            <a:off x="6162522" y="1197016"/>
            <a:ext cx="528000" cy="738000"/>
          </a:xfrm>
          <a:prstGeom prst="bentConnector3">
            <a:avLst>
              <a:gd name="adj1" fmla="val 50013"/>
            </a:avLst>
          </a:prstGeom>
          <a:noFill/>
          <a:ln w="9525" cap="flat" cmpd="sng">
            <a:solidFill>
              <a:schemeClr val="dk2"/>
            </a:solidFill>
            <a:prstDash val="solid"/>
            <a:miter lim="8000"/>
            <a:headEnd type="none" w="sm" len="sm"/>
            <a:tailEnd type="none" w="sm" len="sm"/>
          </a:ln>
        </p:spPr>
      </p:cxnSp>
      <p:cxnSp>
        <p:nvCxnSpPr>
          <p:cNvPr id="16" name="Google Shape;583;p43">
            <a:extLst>
              <a:ext uri="{FF2B5EF4-FFF2-40B4-BE49-F238E27FC236}">
                <a16:creationId xmlns:a16="http://schemas.microsoft.com/office/drawing/2014/main" id="{3EBA6906-EDF8-FDE4-F858-2B9A71134DF6}"/>
              </a:ext>
            </a:extLst>
          </p:cNvPr>
          <p:cNvCxnSpPr/>
          <p:nvPr/>
        </p:nvCxnSpPr>
        <p:spPr>
          <a:xfrm rot="16200000">
            <a:off x="5424392" y="1196900"/>
            <a:ext cx="528000" cy="738300"/>
          </a:xfrm>
          <a:prstGeom prst="bentConnector3">
            <a:avLst>
              <a:gd name="adj1" fmla="val 50013"/>
            </a:avLst>
          </a:prstGeom>
          <a:noFill/>
          <a:ln w="9525" cap="flat" cmpd="sng">
            <a:solidFill>
              <a:schemeClr val="dk2"/>
            </a:solidFill>
            <a:prstDash val="solid"/>
            <a:miter lim="8000"/>
            <a:headEnd type="none" w="sm" len="sm"/>
            <a:tailEnd type="none" w="sm" len="sm"/>
          </a:ln>
        </p:spPr>
      </p:cxnSp>
      <p:sp>
        <p:nvSpPr>
          <p:cNvPr id="18" name="Google Shape;573;p43">
            <a:extLst>
              <a:ext uri="{FF2B5EF4-FFF2-40B4-BE49-F238E27FC236}">
                <a16:creationId xmlns:a16="http://schemas.microsoft.com/office/drawing/2014/main" id="{FDD35AAF-FD74-E6AD-F516-A1F099B401BA}"/>
              </a:ext>
            </a:extLst>
          </p:cNvPr>
          <p:cNvSpPr txBox="1"/>
          <p:nvPr/>
        </p:nvSpPr>
        <p:spPr>
          <a:xfrm>
            <a:off x="3838687" y="70850"/>
            <a:ext cx="1345500" cy="370800"/>
          </a:xfrm>
          <a:prstGeom prst="rect">
            <a:avLst/>
          </a:prstGeom>
          <a:solidFill>
            <a:schemeClr val="dk2"/>
          </a:solidFill>
          <a:ln>
            <a:noFill/>
          </a:ln>
        </p:spPr>
        <p:txBody>
          <a:bodyPr spcFirstLastPara="1" wrap="square" lIns="91425" tIns="91425" rIns="91425" bIns="91425" anchor="ctr" anchorCtr="0">
            <a:noAutofit/>
          </a:bodyPr>
          <a:lstStyle/>
          <a:p>
            <a:pPr algn="ctr"/>
            <a:r>
              <a:rPr lang="en" sz="1000" b="1">
                <a:solidFill>
                  <a:schemeClr val="lt1"/>
                </a:solidFill>
                <a:latin typeface="Open Sans"/>
                <a:ea typeface="Open Sans"/>
                <a:cs typeface="Open Sans"/>
                <a:sym typeface="Open Sans"/>
              </a:rPr>
              <a:t>Original Dataset</a:t>
            </a:r>
            <a:endParaRPr sz="1000">
              <a:solidFill>
                <a:schemeClr val="lt1"/>
              </a:solidFill>
              <a:latin typeface="Open Sans"/>
              <a:ea typeface="Open Sans"/>
              <a:cs typeface="Open Sans"/>
              <a:sym typeface="Open Sans"/>
            </a:endParaRPr>
          </a:p>
        </p:txBody>
      </p:sp>
      <p:sp>
        <p:nvSpPr>
          <p:cNvPr id="20" name="Google Shape;576;p43">
            <a:extLst>
              <a:ext uri="{FF2B5EF4-FFF2-40B4-BE49-F238E27FC236}">
                <a16:creationId xmlns:a16="http://schemas.microsoft.com/office/drawing/2014/main" id="{4B2F6A4A-6298-C006-2D8F-800B669C8B90}"/>
              </a:ext>
            </a:extLst>
          </p:cNvPr>
          <p:cNvSpPr txBox="1"/>
          <p:nvPr/>
        </p:nvSpPr>
        <p:spPr>
          <a:xfrm>
            <a:off x="2293648" y="931216"/>
            <a:ext cx="1343400" cy="370800"/>
          </a:xfrm>
          <a:prstGeom prst="rect">
            <a:avLst/>
          </a:prstGeom>
          <a:solidFill>
            <a:schemeClr val="dk2"/>
          </a:solidFill>
          <a:ln>
            <a:noFill/>
          </a:ln>
        </p:spPr>
        <p:txBody>
          <a:bodyPr spcFirstLastPara="1" wrap="square" lIns="91425" tIns="91425" rIns="91425" bIns="91425" anchor="ctr" anchorCtr="0">
            <a:noAutofit/>
          </a:bodyPr>
          <a:lstStyle/>
          <a:p>
            <a:pPr algn="ctr"/>
            <a:r>
              <a:rPr lang="en" sz="1000" b="1">
                <a:solidFill>
                  <a:schemeClr val="lt1"/>
                </a:solidFill>
                <a:latin typeface="Open Sans"/>
                <a:ea typeface="Open Sans"/>
                <a:cs typeface="Open Sans"/>
                <a:sym typeface="Open Sans"/>
              </a:rPr>
              <a:t>Training (90%)</a:t>
            </a:r>
            <a:endParaRPr sz="1000">
              <a:solidFill>
                <a:schemeClr val="lt1"/>
              </a:solidFill>
              <a:latin typeface="Open Sans"/>
              <a:ea typeface="Open Sans"/>
              <a:cs typeface="Open Sans"/>
              <a:sym typeface="Open Sans"/>
            </a:endParaRPr>
          </a:p>
        </p:txBody>
      </p:sp>
      <p:sp>
        <p:nvSpPr>
          <p:cNvPr id="22" name="Google Shape;574;p43">
            <a:extLst>
              <a:ext uri="{FF2B5EF4-FFF2-40B4-BE49-F238E27FC236}">
                <a16:creationId xmlns:a16="http://schemas.microsoft.com/office/drawing/2014/main" id="{B6295121-24AC-1120-61DE-9561A7114048}"/>
              </a:ext>
            </a:extLst>
          </p:cNvPr>
          <p:cNvSpPr txBox="1"/>
          <p:nvPr/>
        </p:nvSpPr>
        <p:spPr>
          <a:xfrm>
            <a:off x="5385822" y="931216"/>
            <a:ext cx="1343400" cy="370800"/>
          </a:xfrm>
          <a:prstGeom prst="rect">
            <a:avLst/>
          </a:prstGeom>
          <a:solidFill>
            <a:schemeClr val="dk2"/>
          </a:solidFill>
          <a:ln>
            <a:noFill/>
          </a:ln>
        </p:spPr>
        <p:txBody>
          <a:bodyPr spcFirstLastPara="1" wrap="square" lIns="91425" tIns="91425" rIns="91425" bIns="91425" anchor="ctr" anchorCtr="0">
            <a:noAutofit/>
          </a:bodyPr>
          <a:lstStyle/>
          <a:p>
            <a:pPr algn="ctr"/>
            <a:r>
              <a:rPr lang="en" sz="1000" b="1">
                <a:solidFill>
                  <a:schemeClr val="lt1"/>
                </a:solidFill>
                <a:latin typeface="Open Sans"/>
                <a:ea typeface="Open Sans"/>
                <a:cs typeface="Open Sans"/>
                <a:sym typeface="Open Sans"/>
              </a:rPr>
              <a:t>Testing (10%)</a:t>
            </a:r>
            <a:endParaRPr sz="1000">
              <a:solidFill>
                <a:schemeClr val="lt1"/>
              </a:solidFill>
              <a:latin typeface="Open Sans"/>
              <a:ea typeface="Open Sans"/>
              <a:cs typeface="Open Sans"/>
              <a:sym typeface="Open Sans"/>
            </a:endParaRPr>
          </a:p>
        </p:txBody>
      </p:sp>
      <p:sp>
        <p:nvSpPr>
          <p:cNvPr id="24" name="Google Shape;582;p43">
            <a:extLst>
              <a:ext uri="{FF2B5EF4-FFF2-40B4-BE49-F238E27FC236}">
                <a16:creationId xmlns:a16="http://schemas.microsoft.com/office/drawing/2014/main" id="{6E5C2275-7ABB-7F61-283B-9A42FCA941B5}"/>
              </a:ext>
            </a:extLst>
          </p:cNvPr>
          <p:cNvSpPr txBox="1"/>
          <p:nvPr/>
        </p:nvSpPr>
        <p:spPr>
          <a:xfrm>
            <a:off x="6207336" y="1830050"/>
            <a:ext cx="1176600" cy="370800"/>
          </a:xfrm>
          <a:prstGeom prst="rect">
            <a:avLst/>
          </a:prstGeom>
          <a:solidFill>
            <a:schemeClr val="dk1"/>
          </a:solidFill>
          <a:ln>
            <a:noFill/>
          </a:ln>
        </p:spPr>
        <p:txBody>
          <a:bodyPr spcFirstLastPara="1" wrap="square" lIns="91425" tIns="91425" rIns="91425" bIns="91425" anchor="ctr" anchorCtr="0">
            <a:noAutofit/>
          </a:bodyPr>
          <a:lstStyle/>
          <a:p>
            <a:pPr algn="ctr"/>
            <a:r>
              <a:rPr lang="en" sz="1000" b="1">
                <a:solidFill>
                  <a:schemeClr val="lt1"/>
                </a:solidFill>
                <a:latin typeface="Open Sans"/>
                <a:ea typeface="Open Sans"/>
                <a:cs typeface="Open Sans"/>
                <a:sym typeface="Open Sans"/>
              </a:rPr>
              <a:t>14 Variables</a:t>
            </a:r>
            <a:endParaRPr sz="1000" b="1">
              <a:solidFill>
                <a:schemeClr val="lt1"/>
              </a:solidFill>
              <a:latin typeface="Open Sans"/>
              <a:ea typeface="Open Sans"/>
              <a:cs typeface="Open Sans"/>
              <a:sym typeface="Open Sans"/>
            </a:endParaRPr>
          </a:p>
        </p:txBody>
      </p:sp>
      <p:sp>
        <p:nvSpPr>
          <p:cNvPr id="26" name="Google Shape;584;p43">
            <a:extLst>
              <a:ext uri="{FF2B5EF4-FFF2-40B4-BE49-F238E27FC236}">
                <a16:creationId xmlns:a16="http://schemas.microsoft.com/office/drawing/2014/main" id="{308D370C-E87D-D267-C331-7FA83E0BF6C7}"/>
              </a:ext>
            </a:extLst>
          </p:cNvPr>
          <p:cNvSpPr txBox="1"/>
          <p:nvPr/>
        </p:nvSpPr>
        <p:spPr>
          <a:xfrm>
            <a:off x="4730942" y="1830050"/>
            <a:ext cx="1176600" cy="370800"/>
          </a:xfrm>
          <a:prstGeom prst="rect">
            <a:avLst/>
          </a:prstGeom>
          <a:solidFill>
            <a:schemeClr val="dk1"/>
          </a:solidFill>
          <a:ln>
            <a:noFill/>
          </a:ln>
        </p:spPr>
        <p:txBody>
          <a:bodyPr spcFirstLastPara="1" wrap="square" lIns="91425" tIns="91425" rIns="91425" bIns="91425" anchor="ctr" anchorCtr="0">
            <a:noAutofit/>
          </a:bodyPr>
          <a:lstStyle/>
          <a:p>
            <a:pPr algn="ctr"/>
            <a:r>
              <a:rPr lang="en" sz="1000" b="1">
                <a:solidFill>
                  <a:schemeClr val="lt1"/>
                </a:solidFill>
                <a:latin typeface="Open Sans"/>
                <a:ea typeface="Open Sans"/>
                <a:cs typeface="Open Sans"/>
                <a:sym typeface="Open Sans"/>
              </a:rPr>
              <a:t>51 Observation</a:t>
            </a:r>
            <a:endParaRPr lang="en-US" sz="1000" b="1">
              <a:solidFill>
                <a:schemeClr val="lt1"/>
              </a:solidFill>
              <a:latin typeface="Open Sans"/>
              <a:ea typeface="Open Sans"/>
              <a:cs typeface="Open Sans"/>
            </a:endParaRPr>
          </a:p>
        </p:txBody>
      </p:sp>
      <p:sp>
        <p:nvSpPr>
          <p:cNvPr id="28" name="Google Shape;578;p43">
            <a:extLst>
              <a:ext uri="{FF2B5EF4-FFF2-40B4-BE49-F238E27FC236}">
                <a16:creationId xmlns:a16="http://schemas.microsoft.com/office/drawing/2014/main" id="{5407655A-A928-96FA-5C83-EAF19544B6DC}"/>
              </a:ext>
            </a:extLst>
          </p:cNvPr>
          <p:cNvSpPr txBox="1"/>
          <p:nvPr/>
        </p:nvSpPr>
        <p:spPr>
          <a:xfrm>
            <a:off x="3115163" y="1830050"/>
            <a:ext cx="1176600" cy="370800"/>
          </a:xfrm>
          <a:prstGeom prst="rect">
            <a:avLst/>
          </a:prstGeom>
          <a:solidFill>
            <a:schemeClr val="dk1"/>
          </a:solidFill>
          <a:ln>
            <a:noFill/>
          </a:ln>
        </p:spPr>
        <p:txBody>
          <a:bodyPr spcFirstLastPara="1" wrap="square" lIns="91425" tIns="91425" rIns="91425" bIns="91425" anchor="ctr" anchorCtr="0">
            <a:noAutofit/>
          </a:bodyPr>
          <a:lstStyle/>
          <a:p>
            <a:pPr algn="ctr"/>
            <a:r>
              <a:rPr lang="en" sz="1000" b="1">
                <a:solidFill>
                  <a:schemeClr val="lt1"/>
                </a:solidFill>
                <a:latin typeface="Open Sans"/>
                <a:ea typeface="Open Sans"/>
                <a:cs typeface="Open Sans"/>
                <a:sym typeface="Open Sans"/>
              </a:rPr>
              <a:t>14 Variables</a:t>
            </a:r>
            <a:endParaRPr lang="en-US"/>
          </a:p>
        </p:txBody>
      </p:sp>
      <p:sp>
        <p:nvSpPr>
          <p:cNvPr id="30" name="Google Shape;580;p43">
            <a:extLst>
              <a:ext uri="{FF2B5EF4-FFF2-40B4-BE49-F238E27FC236}">
                <a16:creationId xmlns:a16="http://schemas.microsoft.com/office/drawing/2014/main" id="{F415E26F-D8ED-6719-AC3F-A0BB5173587D}"/>
              </a:ext>
            </a:extLst>
          </p:cNvPr>
          <p:cNvSpPr txBox="1"/>
          <p:nvPr/>
        </p:nvSpPr>
        <p:spPr>
          <a:xfrm>
            <a:off x="1562569" y="1830050"/>
            <a:ext cx="1252800" cy="370800"/>
          </a:xfrm>
          <a:prstGeom prst="rect">
            <a:avLst/>
          </a:prstGeom>
          <a:solidFill>
            <a:schemeClr val="dk1"/>
          </a:solidFill>
          <a:ln>
            <a:noFill/>
          </a:ln>
        </p:spPr>
        <p:txBody>
          <a:bodyPr spcFirstLastPara="1" wrap="square" lIns="91425" tIns="91425" rIns="91425" bIns="91425" anchor="ctr" anchorCtr="0">
            <a:noAutofit/>
          </a:bodyPr>
          <a:lstStyle/>
          <a:p>
            <a:pPr algn="ctr"/>
            <a:r>
              <a:rPr lang="en" sz="1000" b="1">
                <a:solidFill>
                  <a:schemeClr val="lt1"/>
                </a:solidFill>
                <a:latin typeface="Open Sans"/>
                <a:ea typeface="Open Sans"/>
                <a:cs typeface="Open Sans"/>
              </a:rPr>
              <a:t>455 Observations</a:t>
            </a:r>
          </a:p>
        </p:txBody>
      </p:sp>
      <p:sp>
        <p:nvSpPr>
          <p:cNvPr id="32" name="Google Shape;588;p43">
            <a:extLst>
              <a:ext uri="{FF2B5EF4-FFF2-40B4-BE49-F238E27FC236}">
                <a16:creationId xmlns:a16="http://schemas.microsoft.com/office/drawing/2014/main" id="{F8C641B4-B474-D0D7-B37F-206325845287}"/>
              </a:ext>
            </a:extLst>
          </p:cNvPr>
          <p:cNvSpPr txBox="1"/>
          <p:nvPr/>
        </p:nvSpPr>
        <p:spPr>
          <a:xfrm>
            <a:off x="1491834" y="69503"/>
            <a:ext cx="1176600" cy="370800"/>
          </a:xfrm>
          <a:prstGeom prst="rect">
            <a:avLst/>
          </a:prstGeom>
          <a:solidFill>
            <a:schemeClr val="lt2"/>
          </a:solidFill>
          <a:ln>
            <a:noFill/>
          </a:ln>
        </p:spPr>
        <p:txBody>
          <a:bodyPr spcFirstLastPara="1" wrap="square" lIns="91425" tIns="91425" rIns="91425" bIns="91425" anchor="ctr" anchorCtr="0">
            <a:noAutofit/>
          </a:bodyPr>
          <a:lstStyle/>
          <a:p>
            <a:pPr algn="ctr"/>
            <a:r>
              <a:rPr lang="en" sz="1000" b="1">
                <a:solidFill>
                  <a:schemeClr val="lt1"/>
                </a:solidFill>
                <a:latin typeface="Open Sans"/>
                <a:ea typeface="Open Sans"/>
                <a:cs typeface="Open Sans"/>
                <a:sym typeface="Open Sans"/>
              </a:rPr>
              <a:t>506 Observation</a:t>
            </a:r>
            <a:endParaRPr lang="en-US">
              <a:solidFill>
                <a:schemeClr val="lt1"/>
              </a:solidFill>
            </a:endParaRPr>
          </a:p>
        </p:txBody>
      </p:sp>
      <p:sp>
        <p:nvSpPr>
          <p:cNvPr id="34" name="Google Shape;586;p43">
            <a:extLst>
              <a:ext uri="{FF2B5EF4-FFF2-40B4-BE49-F238E27FC236}">
                <a16:creationId xmlns:a16="http://schemas.microsoft.com/office/drawing/2014/main" id="{FDC4CB49-6DDC-57DA-0462-1DF56C95924A}"/>
              </a:ext>
            </a:extLst>
          </p:cNvPr>
          <p:cNvSpPr txBox="1"/>
          <p:nvPr/>
        </p:nvSpPr>
        <p:spPr>
          <a:xfrm>
            <a:off x="6355280" y="69503"/>
            <a:ext cx="1176600" cy="370800"/>
          </a:xfrm>
          <a:prstGeom prst="rect">
            <a:avLst/>
          </a:prstGeom>
          <a:solidFill>
            <a:schemeClr val="lt2"/>
          </a:solidFill>
          <a:ln>
            <a:noFill/>
          </a:ln>
        </p:spPr>
        <p:txBody>
          <a:bodyPr spcFirstLastPara="1" wrap="square" lIns="91425" tIns="91425" rIns="91425" bIns="91425" anchor="ctr" anchorCtr="0">
            <a:noAutofit/>
          </a:bodyPr>
          <a:lstStyle/>
          <a:p>
            <a:pPr algn="ctr"/>
            <a:r>
              <a:rPr lang="en" sz="1000" b="1">
                <a:solidFill>
                  <a:schemeClr val="lt1"/>
                </a:solidFill>
                <a:latin typeface="Open Sans"/>
                <a:ea typeface="Open Sans"/>
                <a:cs typeface="Open Sans"/>
                <a:sym typeface="Open Sans"/>
              </a:rPr>
              <a:t>14 Variables</a:t>
            </a:r>
            <a:endParaRPr lang="en-US"/>
          </a:p>
        </p:txBody>
      </p:sp>
      <p:pic>
        <p:nvPicPr>
          <p:cNvPr id="35" name="Picture 34" descr="A screenshot of a screen with text&#10;&#10;Description automatically generated">
            <a:extLst>
              <a:ext uri="{FF2B5EF4-FFF2-40B4-BE49-F238E27FC236}">
                <a16:creationId xmlns:a16="http://schemas.microsoft.com/office/drawing/2014/main" id="{E7861B3C-32D0-34B3-5866-8364C68B8F26}"/>
              </a:ext>
            </a:extLst>
          </p:cNvPr>
          <p:cNvPicPr>
            <a:picLocks noChangeAspect="1"/>
          </p:cNvPicPr>
          <p:nvPr/>
        </p:nvPicPr>
        <p:blipFill>
          <a:blip r:embed="rId3"/>
          <a:stretch>
            <a:fillRect/>
          </a:stretch>
        </p:blipFill>
        <p:spPr>
          <a:xfrm>
            <a:off x="1490663" y="2226945"/>
            <a:ext cx="6337935" cy="29375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2" name="Rectangle 1">
            <a:extLst>
              <a:ext uri="{FF2B5EF4-FFF2-40B4-BE49-F238E27FC236}">
                <a16:creationId xmlns:a16="http://schemas.microsoft.com/office/drawing/2014/main" id="{E929D7EE-1C6B-6DA8-6BA5-B7E9D8EF3B64}"/>
              </a:ext>
            </a:extLst>
          </p:cNvPr>
          <p:cNvSpPr/>
          <p:nvPr/>
        </p:nvSpPr>
        <p:spPr>
          <a:xfrm>
            <a:off x="8040272" y="0"/>
            <a:ext cx="1102173" cy="130175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367" name="Google Shape;367;p30"/>
          <p:cNvGrpSpPr/>
          <p:nvPr/>
        </p:nvGrpSpPr>
        <p:grpSpPr>
          <a:xfrm>
            <a:off x="1555" y="1783"/>
            <a:ext cx="9338880" cy="5833906"/>
            <a:chOff x="251586" y="87508"/>
            <a:chExt cx="9338880" cy="5833906"/>
          </a:xfrm>
        </p:grpSpPr>
        <p:grpSp>
          <p:nvGrpSpPr>
            <p:cNvPr id="368" name="Google Shape;368;p30"/>
            <p:cNvGrpSpPr/>
            <p:nvPr/>
          </p:nvGrpSpPr>
          <p:grpSpPr>
            <a:xfrm>
              <a:off x="251586" y="87508"/>
              <a:ext cx="923268" cy="903990"/>
              <a:chOff x="172923" y="87508"/>
              <a:chExt cx="923268" cy="903990"/>
            </a:xfrm>
          </p:grpSpPr>
          <p:grpSp>
            <p:nvGrpSpPr>
              <p:cNvPr id="369" name="Google Shape;369;p30"/>
              <p:cNvGrpSpPr/>
              <p:nvPr/>
            </p:nvGrpSpPr>
            <p:grpSpPr>
              <a:xfrm>
                <a:off x="172923" y="87508"/>
                <a:ext cx="923268" cy="903990"/>
                <a:chOff x="-84251" y="-91825"/>
                <a:chExt cx="985450" cy="964874"/>
              </a:xfrm>
            </p:grpSpPr>
            <p:sp>
              <p:nvSpPr>
                <p:cNvPr id="370" name="Google Shape;370;p30"/>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0"/>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2" name="Google Shape;372;p30"/>
              <p:cNvSpPr/>
              <p:nvPr/>
            </p:nvSpPr>
            <p:spPr>
              <a:xfrm rot="10800000" flipH="1">
                <a:off x="713224" y="502631"/>
                <a:ext cx="319875" cy="319875"/>
              </a:xfrm>
              <a:custGeom>
                <a:avLst/>
                <a:gdLst/>
                <a:ahLst/>
                <a:cxnLst/>
                <a:rect l="l" t="t" r="r" b="b"/>
                <a:pathLst>
                  <a:path w="593" h="593" extrusionOk="0">
                    <a:moveTo>
                      <a:pt x="0" y="0"/>
                    </a:moveTo>
                    <a:lnTo>
                      <a:pt x="593" y="0"/>
                    </a:lnTo>
                    <a:lnTo>
                      <a:pt x="593" y="593"/>
                    </a:ln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 name="Google Shape;373;p30"/>
            <p:cNvGrpSpPr/>
            <p:nvPr/>
          </p:nvGrpSpPr>
          <p:grpSpPr>
            <a:xfrm rot="10800000" flipH="1">
              <a:off x="2400272" y="3797022"/>
              <a:ext cx="2171700" cy="2124392"/>
              <a:chOff x="6452222" y="4033976"/>
              <a:chExt cx="2171700" cy="2124392"/>
            </a:xfrm>
          </p:grpSpPr>
          <p:sp>
            <p:nvSpPr>
              <p:cNvPr id="374" name="Google Shape;374;p30"/>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0"/>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0"/>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0"/>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0"/>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0"/>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0"/>
              <p:cNvSpPr/>
              <p:nvPr/>
            </p:nvSpPr>
            <p:spPr>
              <a:xfrm>
                <a:off x="6752577" y="485661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0"/>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0"/>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 name="Google Shape;383;p30"/>
            <p:cNvSpPr/>
            <p:nvPr/>
          </p:nvSpPr>
          <p:spPr>
            <a:xfrm flipH="1">
              <a:off x="8290303" y="4124857"/>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 name="Title 2">
            <a:extLst>
              <a:ext uri="{FF2B5EF4-FFF2-40B4-BE49-F238E27FC236}">
                <a16:creationId xmlns:a16="http://schemas.microsoft.com/office/drawing/2014/main" id="{DCC5B7B8-9844-F3BB-8756-EFC2F851BE00}"/>
              </a:ext>
            </a:extLst>
          </p:cNvPr>
          <p:cNvSpPr>
            <a:spLocks noGrp="1"/>
          </p:cNvSpPr>
          <p:nvPr>
            <p:ph type="title"/>
          </p:nvPr>
        </p:nvSpPr>
        <p:spPr>
          <a:xfrm>
            <a:off x="1832520" y="3065"/>
            <a:ext cx="5471340" cy="572700"/>
          </a:xfrm>
        </p:spPr>
        <p:txBody>
          <a:bodyPr/>
          <a:lstStyle/>
          <a:p>
            <a:pPr algn="ctr"/>
            <a:r>
              <a:rPr lang="en-US" sz="3600"/>
              <a:t>Histograms of Variables</a:t>
            </a:r>
          </a:p>
        </p:txBody>
      </p:sp>
      <p:sp>
        <p:nvSpPr>
          <p:cNvPr id="5" name="TextBox 4">
            <a:extLst>
              <a:ext uri="{FF2B5EF4-FFF2-40B4-BE49-F238E27FC236}">
                <a16:creationId xmlns:a16="http://schemas.microsoft.com/office/drawing/2014/main" id="{1299F1D2-78A1-B40A-FF61-3149B3EB2B94}"/>
              </a:ext>
            </a:extLst>
          </p:cNvPr>
          <p:cNvSpPr txBox="1"/>
          <p:nvPr/>
        </p:nvSpPr>
        <p:spPr>
          <a:xfrm>
            <a:off x="1097280" y="708660"/>
            <a:ext cx="226314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a:t>2 Categorical</a:t>
            </a:r>
          </a:p>
          <a:p>
            <a:pPr marL="285750" indent="-285750">
              <a:buChar char="•"/>
            </a:pPr>
            <a:r>
              <a:rPr lang="en-US"/>
              <a:t>12 Numerical</a:t>
            </a:r>
          </a:p>
        </p:txBody>
      </p:sp>
      <p:pic>
        <p:nvPicPr>
          <p:cNvPr id="7" name="Picture 6">
            <a:extLst>
              <a:ext uri="{FF2B5EF4-FFF2-40B4-BE49-F238E27FC236}">
                <a16:creationId xmlns:a16="http://schemas.microsoft.com/office/drawing/2014/main" id="{21472E90-8291-287C-9CA6-8D01F8CAFE96}"/>
              </a:ext>
            </a:extLst>
          </p:cNvPr>
          <p:cNvPicPr>
            <a:picLocks noChangeAspect="1"/>
          </p:cNvPicPr>
          <p:nvPr/>
        </p:nvPicPr>
        <p:blipFill>
          <a:blip r:embed="rId3"/>
          <a:stretch>
            <a:fillRect/>
          </a:stretch>
        </p:blipFill>
        <p:spPr>
          <a:xfrm>
            <a:off x="92988" y="1740081"/>
            <a:ext cx="5509260" cy="3400697"/>
          </a:xfrm>
          <a:prstGeom prst="rect">
            <a:avLst/>
          </a:prstGeom>
        </p:spPr>
      </p:pic>
      <p:pic>
        <p:nvPicPr>
          <p:cNvPr id="8" name="Picture 7" descr="A graph of a bar graph&#10;&#10;Description automatically generated">
            <a:extLst>
              <a:ext uri="{FF2B5EF4-FFF2-40B4-BE49-F238E27FC236}">
                <a16:creationId xmlns:a16="http://schemas.microsoft.com/office/drawing/2014/main" id="{ACCC3BD5-ACD2-055B-C537-2B33716B196B}"/>
              </a:ext>
            </a:extLst>
          </p:cNvPr>
          <p:cNvPicPr>
            <a:picLocks noChangeAspect="1"/>
          </p:cNvPicPr>
          <p:nvPr/>
        </p:nvPicPr>
        <p:blipFill rotWithShape="1">
          <a:blip r:embed="rId4"/>
          <a:srcRect t="14228" r="4000" b="2973"/>
          <a:stretch/>
        </p:blipFill>
        <p:spPr>
          <a:xfrm>
            <a:off x="5593080" y="650421"/>
            <a:ext cx="3474721" cy="1848567"/>
          </a:xfrm>
          <a:prstGeom prst="rect">
            <a:avLst/>
          </a:prstGeom>
        </p:spPr>
      </p:pic>
      <p:pic>
        <p:nvPicPr>
          <p:cNvPr id="9" name="Picture 8" descr="A diagram of a distribution of chas levels&#10;&#10;Description automatically generated">
            <a:extLst>
              <a:ext uri="{FF2B5EF4-FFF2-40B4-BE49-F238E27FC236}">
                <a16:creationId xmlns:a16="http://schemas.microsoft.com/office/drawing/2014/main" id="{B85FE690-3A0C-B19D-3306-023E23A93B1C}"/>
              </a:ext>
            </a:extLst>
          </p:cNvPr>
          <p:cNvPicPr>
            <a:picLocks noChangeAspect="1"/>
          </p:cNvPicPr>
          <p:nvPr/>
        </p:nvPicPr>
        <p:blipFill rotWithShape="1">
          <a:blip r:embed="rId5"/>
          <a:srcRect l="25333" t="4431" r="17000" b="24054"/>
          <a:stretch/>
        </p:blipFill>
        <p:spPr>
          <a:xfrm>
            <a:off x="5669280" y="2573655"/>
            <a:ext cx="3407584" cy="2569845"/>
          </a:xfrm>
          <a:prstGeom prst="rect">
            <a:avLst/>
          </a:prstGeom>
        </p:spPr>
      </p:pic>
    </p:spTree>
    <p:extLst>
      <p:ext uri="{BB962C8B-B14F-4D97-AF65-F5344CB8AC3E}">
        <p14:creationId xmlns:p14="http://schemas.microsoft.com/office/powerpoint/2010/main" val="103336659"/>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5"/>
          <p:cNvSpPr txBox="1">
            <a:spLocks noGrp="1"/>
          </p:cNvSpPr>
          <p:nvPr>
            <p:ph type="title"/>
          </p:nvPr>
        </p:nvSpPr>
        <p:spPr>
          <a:xfrm>
            <a:off x="1360200" y="-655"/>
            <a:ext cx="6324540" cy="834240"/>
          </a:xfrm>
          <a:prstGeom prst="rect">
            <a:avLst/>
          </a:prstGeom>
        </p:spPr>
        <p:txBody>
          <a:bodyPr spcFirstLastPara="1" wrap="square" lIns="91425" tIns="91425" rIns="91425" bIns="91425" anchor="b" anchorCtr="0">
            <a:noAutofit/>
          </a:bodyPr>
          <a:lstStyle/>
          <a:p>
            <a:r>
              <a:rPr lang="en" sz="4000"/>
              <a:t>Pair Plot of Variables</a:t>
            </a:r>
            <a:endParaRPr lang="en-US" sz="4000"/>
          </a:p>
        </p:txBody>
      </p:sp>
      <p:pic>
        <p:nvPicPr>
          <p:cNvPr id="8" name="Picture 7">
            <a:extLst>
              <a:ext uri="{FF2B5EF4-FFF2-40B4-BE49-F238E27FC236}">
                <a16:creationId xmlns:a16="http://schemas.microsoft.com/office/drawing/2014/main" id="{DCF893DE-7177-8B02-A836-DD8B555EDE59}"/>
              </a:ext>
            </a:extLst>
          </p:cNvPr>
          <p:cNvPicPr>
            <a:picLocks noChangeAspect="1"/>
          </p:cNvPicPr>
          <p:nvPr/>
        </p:nvPicPr>
        <p:blipFill>
          <a:blip r:embed="rId3"/>
          <a:stretch>
            <a:fillRect/>
          </a:stretch>
        </p:blipFill>
        <p:spPr>
          <a:xfrm>
            <a:off x="1135380" y="955221"/>
            <a:ext cx="6774180" cy="41855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0"/>
          <p:cNvSpPr txBox="1">
            <a:spLocks noGrp="1"/>
          </p:cNvSpPr>
          <p:nvPr>
            <p:ph type="title"/>
          </p:nvPr>
        </p:nvSpPr>
        <p:spPr>
          <a:xfrm>
            <a:off x="4246426" y="1400401"/>
            <a:ext cx="3695100" cy="841800"/>
          </a:xfrm>
          <a:prstGeom prst="rect">
            <a:avLst/>
          </a:prstGeom>
        </p:spPr>
        <p:txBody>
          <a:bodyPr spcFirstLastPara="1" wrap="square" lIns="91425" tIns="91425" rIns="91425" bIns="91425" anchor="t" anchorCtr="0">
            <a:noAutofit/>
          </a:bodyPr>
          <a:lstStyle/>
          <a:p>
            <a:pPr algn="ctr"/>
            <a:r>
              <a:rPr lang="en" sz="4800"/>
              <a:t>Model Building and Comparison</a:t>
            </a:r>
          </a:p>
        </p:txBody>
      </p:sp>
      <p:pic>
        <p:nvPicPr>
          <p:cNvPr id="366" name="Google Shape;366;p30"/>
          <p:cNvPicPr preferRelativeResize="0">
            <a:picLocks noGrp="1"/>
          </p:cNvPicPr>
          <p:nvPr>
            <p:ph type="pic" idx="3"/>
          </p:nvPr>
        </p:nvPicPr>
        <p:blipFill rotWithShape="1">
          <a:blip r:embed="rId3">
            <a:alphaModFix/>
          </a:blip>
          <a:srcRect t="7940" b="7948"/>
          <a:stretch/>
        </p:blipFill>
        <p:spPr>
          <a:xfrm>
            <a:off x="0" y="-5675"/>
            <a:ext cx="3501149" cy="5154852"/>
          </a:xfrm>
          <a:prstGeom prst="rect">
            <a:avLst/>
          </a:prstGeom>
        </p:spPr>
      </p:pic>
      <p:grpSp>
        <p:nvGrpSpPr>
          <p:cNvPr id="367" name="Google Shape;367;p30"/>
          <p:cNvGrpSpPr/>
          <p:nvPr/>
        </p:nvGrpSpPr>
        <p:grpSpPr>
          <a:xfrm>
            <a:off x="251586" y="-111387"/>
            <a:ext cx="4320386" cy="6032800"/>
            <a:chOff x="251586" y="-111387"/>
            <a:chExt cx="4320386" cy="6032800"/>
          </a:xfrm>
        </p:grpSpPr>
        <p:grpSp>
          <p:nvGrpSpPr>
            <p:cNvPr id="368" name="Google Shape;368;p30"/>
            <p:cNvGrpSpPr/>
            <p:nvPr/>
          </p:nvGrpSpPr>
          <p:grpSpPr>
            <a:xfrm>
              <a:off x="251586" y="87508"/>
              <a:ext cx="923269" cy="903991"/>
              <a:chOff x="172923" y="87508"/>
              <a:chExt cx="923269" cy="903991"/>
            </a:xfrm>
          </p:grpSpPr>
          <p:grpSp>
            <p:nvGrpSpPr>
              <p:cNvPr id="369" name="Google Shape;369;p30"/>
              <p:cNvGrpSpPr/>
              <p:nvPr/>
            </p:nvGrpSpPr>
            <p:grpSpPr>
              <a:xfrm>
                <a:off x="172923" y="87508"/>
                <a:ext cx="923269" cy="903991"/>
                <a:chOff x="-84251" y="-91825"/>
                <a:chExt cx="985451" cy="964875"/>
              </a:xfrm>
            </p:grpSpPr>
            <p:sp>
              <p:nvSpPr>
                <p:cNvPr id="370" name="Google Shape;370;p30"/>
                <p:cNvSpPr/>
                <p:nvPr/>
              </p:nvSpPr>
              <p:spPr>
                <a:xfrm flipH="1">
                  <a:off x="83436" y="55295"/>
                  <a:ext cx="817763" cy="817754"/>
                </a:xfrm>
                <a:custGeom>
                  <a:avLst/>
                  <a:gdLst/>
                  <a:ahLst/>
                  <a:cxnLst/>
                  <a:rect l="l" t="t" r="r" b="b"/>
                  <a:pathLst>
                    <a:path w="593" h="593" extrusionOk="0">
                      <a:moveTo>
                        <a:pt x="0" y="0"/>
                      </a:moveTo>
                      <a:lnTo>
                        <a:pt x="593" y="0"/>
                      </a:lnTo>
                      <a:lnTo>
                        <a:pt x="593" y="593"/>
                      </a:lnTo>
                      <a:lnTo>
                        <a:pt x="0"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30"/>
                <p:cNvSpPr/>
                <p:nvPr/>
              </p:nvSpPr>
              <p:spPr>
                <a:xfrm flipH="1">
                  <a:off x="-84251" y="-91825"/>
                  <a:ext cx="838449" cy="842577"/>
                </a:xfrm>
                <a:custGeom>
                  <a:avLst/>
                  <a:gdLst/>
                  <a:ahLst/>
                  <a:cxnLst/>
                  <a:rect l="l" t="t" r="r" b="b"/>
                  <a:pathLst>
                    <a:path w="608" h="611" extrusionOk="0">
                      <a:moveTo>
                        <a:pt x="608" y="611"/>
                      </a:moveTo>
                      <a:lnTo>
                        <a:pt x="0" y="0"/>
                      </a:lnTo>
                      <a:lnTo>
                        <a:pt x="608" y="0"/>
                      </a:lnTo>
                      <a:lnTo>
                        <a:pt x="608" y="611"/>
                      </a:lnTo>
                      <a:close/>
                      <a:moveTo>
                        <a:pt x="22" y="10"/>
                      </a:moveTo>
                      <a:lnTo>
                        <a:pt x="599" y="587"/>
                      </a:lnTo>
                      <a:lnTo>
                        <a:pt x="599" y="10"/>
                      </a:lnTo>
                      <a:lnTo>
                        <a:pt x="22" y="10"/>
                      </a:ln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72" name="Google Shape;372;p30"/>
              <p:cNvSpPr/>
              <p:nvPr/>
            </p:nvSpPr>
            <p:spPr>
              <a:xfrm rot="10800000" flipH="1">
                <a:off x="713224" y="502631"/>
                <a:ext cx="319875" cy="319875"/>
              </a:xfrm>
              <a:custGeom>
                <a:avLst/>
                <a:gdLst/>
                <a:ahLst/>
                <a:cxnLst/>
                <a:rect l="l" t="t" r="r" b="b"/>
                <a:pathLst>
                  <a:path w="593" h="593" extrusionOk="0">
                    <a:moveTo>
                      <a:pt x="0" y="0"/>
                    </a:moveTo>
                    <a:lnTo>
                      <a:pt x="593" y="0"/>
                    </a:lnTo>
                    <a:lnTo>
                      <a:pt x="593" y="593"/>
                    </a:ln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3" name="Google Shape;373;p30"/>
            <p:cNvGrpSpPr/>
            <p:nvPr/>
          </p:nvGrpSpPr>
          <p:grpSpPr>
            <a:xfrm rot="10800000" flipH="1">
              <a:off x="2400272" y="3827501"/>
              <a:ext cx="2171700" cy="2093913"/>
              <a:chOff x="6452222" y="4033976"/>
              <a:chExt cx="2171700" cy="2093913"/>
            </a:xfrm>
          </p:grpSpPr>
          <p:sp>
            <p:nvSpPr>
              <p:cNvPr id="374" name="Google Shape;374;p30"/>
              <p:cNvSpPr/>
              <p:nvPr/>
            </p:nvSpPr>
            <p:spPr>
              <a:xfrm>
                <a:off x="7007847" y="4189551"/>
                <a:ext cx="787400" cy="790575"/>
              </a:xfrm>
              <a:custGeom>
                <a:avLst/>
                <a:gdLst/>
                <a:ahLst/>
                <a:cxnLst/>
                <a:rect l="l" t="t" r="r" b="b"/>
                <a:pathLst>
                  <a:path w="496" h="498" extrusionOk="0">
                    <a:moveTo>
                      <a:pt x="0" y="92"/>
                    </a:moveTo>
                    <a:lnTo>
                      <a:pt x="90" y="0"/>
                    </a:lnTo>
                    <a:lnTo>
                      <a:pt x="496" y="406"/>
                    </a:lnTo>
                    <a:lnTo>
                      <a:pt x="406" y="498"/>
                    </a:lnTo>
                    <a:lnTo>
                      <a:pt x="0" y="92"/>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30"/>
              <p:cNvSpPr/>
              <p:nvPr/>
            </p:nvSpPr>
            <p:spPr>
              <a:xfrm>
                <a:off x="7055472" y="5240476"/>
                <a:ext cx="788988" cy="788988"/>
              </a:xfrm>
              <a:custGeom>
                <a:avLst/>
                <a:gdLst/>
                <a:ahLst/>
                <a:cxnLst/>
                <a:rect l="l" t="t" r="r" b="b"/>
                <a:pathLst>
                  <a:path w="497" h="497" extrusionOk="0">
                    <a:moveTo>
                      <a:pt x="0" y="93"/>
                    </a:moveTo>
                    <a:lnTo>
                      <a:pt x="93" y="0"/>
                    </a:lnTo>
                    <a:lnTo>
                      <a:pt x="497" y="407"/>
                    </a:lnTo>
                    <a:lnTo>
                      <a:pt x="407" y="497"/>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30"/>
              <p:cNvSpPr/>
              <p:nvPr/>
            </p:nvSpPr>
            <p:spPr>
              <a:xfrm>
                <a:off x="6452222" y="4033976"/>
                <a:ext cx="1554163" cy="1554163"/>
              </a:xfrm>
              <a:custGeom>
                <a:avLst/>
                <a:gdLst/>
                <a:ahLst/>
                <a:cxnLst/>
                <a:rect l="l" t="t" r="r" b="b"/>
                <a:pathLst>
                  <a:path w="979" h="979" extrusionOk="0">
                    <a:moveTo>
                      <a:pt x="0" y="93"/>
                    </a:moveTo>
                    <a:lnTo>
                      <a:pt x="93" y="0"/>
                    </a:lnTo>
                    <a:lnTo>
                      <a:pt x="979" y="889"/>
                    </a:lnTo>
                    <a:lnTo>
                      <a:pt x="886" y="979"/>
                    </a:lnTo>
                    <a:lnTo>
                      <a:pt x="0" y="9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30"/>
              <p:cNvSpPr/>
              <p:nvPr/>
            </p:nvSpPr>
            <p:spPr>
              <a:xfrm>
                <a:off x="6891485" y="4076951"/>
                <a:ext cx="542925" cy="542925"/>
              </a:xfrm>
              <a:custGeom>
                <a:avLst/>
                <a:gdLst/>
                <a:ahLst/>
                <a:cxnLst/>
                <a:rect l="l" t="t" r="r" b="b"/>
                <a:pathLst>
                  <a:path w="342" h="342" extrusionOk="0">
                    <a:moveTo>
                      <a:pt x="335" y="342"/>
                    </a:moveTo>
                    <a:lnTo>
                      <a:pt x="0" y="8"/>
                    </a:lnTo>
                    <a:lnTo>
                      <a:pt x="7" y="0"/>
                    </a:lnTo>
                    <a:lnTo>
                      <a:pt x="342" y="335"/>
                    </a:lnTo>
                    <a:lnTo>
                      <a:pt x="335"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30"/>
              <p:cNvSpPr/>
              <p:nvPr/>
            </p:nvSpPr>
            <p:spPr>
              <a:xfrm>
                <a:off x="7900022" y="4919801"/>
                <a:ext cx="542925" cy="539750"/>
              </a:xfrm>
              <a:custGeom>
                <a:avLst/>
                <a:gdLst/>
                <a:ahLst/>
                <a:cxnLst/>
                <a:rect l="l" t="t" r="r" b="b"/>
                <a:pathLst>
                  <a:path w="342" h="340" extrusionOk="0">
                    <a:moveTo>
                      <a:pt x="335" y="340"/>
                    </a:moveTo>
                    <a:lnTo>
                      <a:pt x="0" y="5"/>
                    </a:lnTo>
                    <a:lnTo>
                      <a:pt x="8" y="0"/>
                    </a:lnTo>
                    <a:lnTo>
                      <a:pt x="342" y="335"/>
                    </a:lnTo>
                    <a:lnTo>
                      <a:pt x="335" y="3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9" name="Google Shape;379;p30"/>
              <p:cNvSpPr/>
              <p:nvPr/>
            </p:nvSpPr>
            <p:spPr>
              <a:xfrm>
                <a:off x="7671422" y="4540388"/>
                <a:ext cx="541338" cy="542925"/>
              </a:xfrm>
              <a:custGeom>
                <a:avLst/>
                <a:gdLst/>
                <a:ahLst/>
                <a:cxnLst/>
                <a:rect l="l" t="t" r="r" b="b"/>
                <a:pathLst>
                  <a:path w="341" h="342" extrusionOk="0">
                    <a:moveTo>
                      <a:pt x="334" y="342"/>
                    </a:moveTo>
                    <a:lnTo>
                      <a:pt x="0" y="7"/>
                    </a:lnTo>
                    <a:lnTo>
                      <a:pt x="7" y="0"/>
                    </a:lnTo>
                    <a:lnTo>
                      <a:pt x="341" y="334"/>
                    </a:lnTo>
                    <a:lnTo>
                      <a:pt x="334" y="3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30"/>
              <p:cNvSpPr/>
              <p:nvPr/>
            </p:nvSpPr>
            <p:spPr>
              <a:xfrm>
                <a:off x="6912597" y="4826138"/>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30"/>
              <p:cNvSpPr/>
              <p:nvPr/>
            </p:nvSpPr>
            <p:spPr>
              <a:xfrm>
                <a:off x="6652247" y="4540388"/>
                <a:ext cx="207963" cy="211138"/>
              </a:xfrm>
              <a:custGeom>
                <a:avLst/>
                <a:gdLst/>
                <a:ahLst/>
                <a:cxnLst/>
                <a:rect l="l" t="t" r="r" b="b"/>
                <a:pathLst>
                  <a:path w="131" h="133" extrusionOk="0">
                    <a:moveTo>
                      <a:pt x="124" y="133"/>
                    </a:moveTo>
                    <a:lnTo>
                      <a:pt x="0" y="7"/>
                    </a:lnTo>
                    <a:lnTo>
                      <a:pt x="7" y="0"/>
                    </a:lnTo>
                    <a:lnTo>
                      <a:pt x="131" y="125"/>
                    </a:lnTo>
                    <a:lnTo>
                      <a:pt x="124" y="13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30"/>
              <p:cNvSpPr/>
              <p:nvPr/>
            </p:nvSpPr>
            <p:spPr>
              <a:xfrm>
                <a:off x="8484222" y="5511938"/>
                <a:ext cx="139700" cy="139700"/>
              </a:xfrm>
              <a:custGeom>
                <a:avLst/>
                <a:gdLst/>
                <a:ahLst/>
                <a:cxnLst/>
                <a:rect l="l" t="t" r="r" b="b"/>
                <a:pathLst>
                  <a:path w="88" h="88" extrusionOk="0">
                    <a:moveTo>
                      <a:pt x="81" y="88"/>
                    </a:moveTo>
                    <a:lnTo>
                      <a:pt x="0" y="8"/>
                    </a:lnTo>
                    <a:lnTo>
                      <a:pt x="8" y="0"/>
                    </a:lnTo>
                    <a:lnTo>
                      <a:pt x="88" y="81"/>
                    </a:lnTo>
                    <a:lnTo>
                      <a:pt x="81"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3" name="Google Shape;383;p30"/>
            <p:cNvSpPr/>
            <p:nvPr/>
          </p:nvSpPr>
          <p:spPr>
            <a:xfrm flipH="1">
              <a:off x="2782472" y="-111387"/>
              <a:ext cx="1300163" cy="1301750"/>
            </a:xfrm>
            <a:custGeom>
              <a:avLst/>
              <a:gdLst/>
              <a:ahLst/>
              <a:cxnLst/>
              <a:rect l="l" t="t" r="r" b="b"/>
              <a:pathLst>
                <a:path w="819" h="820" extrusionOk="0">
                  <a:moveTo>
                    <a:pt x="812" y="820"/>
                  </a:moveTo>
                  <a:lnTo>
                    <a:pt x="0" y="7"/>
                  </a:lnTo>
                  <a:lnTo>
                    <a:pt x="7" y="0"/>
                  </a:lnTo>
                  <a:lnTo>
                    <a:pt x="819" y="812"/>
                  </a:lnTo>
                  <a:lnTo>
                    <a:pt x="812" y="8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90415935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theme/theme1.xml><?xml version="1.0" encoding="utf-8"?>
<a:theme xmlns:a="http://schemas.openxmlformats.org/drawingml/2006/main" name="Residential Real Estate Business Plan by Slidesgo">
  <a:themeElements>
    <a:clrScheme name="Simple Light">
      <a:dk1>
        <a:srgbClr val="152A51"/>
      </a:dk1>
      <a:lt1>
        <a:srgbClr val="FFFFFF"/>
      </a:lt1>
      <a:dk2>
        <a:srgbClr val="A1341A"/>
      </a:dk2>
      <a:lt2>
        <a:srgbClr val="191919"/>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1781</Words>
  <Application>Microsoft Office PowerPoint</Application>
  <PresentationFormat>On-screen Show (16:9)</PresentationFormat>
  <Paragraphs>244</Paragraphs>
  <Slides>31</Slides>
  <Notes>21</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Roboto Medium</vt:lpstr>
      <vt:lpstr>Open Sans Light</vt:lpstr>
      <vt:lpstr>Calibri</vt:lpstr>
      <vt:lpstr>Nunito Light</vt:lpstr>
      <vt:lpstr>Arial</vt:lpstr>
      <vt:lpstr>Source Sans 3</vt:lpstr>
      <vt:lpstr>Raleway</vt:lpstr>
      <vt:lpstr>Open Sans</vt:lpstr>
      <vt:lpstr>Residential Real Estate Business Plan by Slidesgo</vt:lpstr>
      <vt:lpstr>Boston Housing  Data Analysis</vt:lpstr>
      <vt:lpstr>Team members:</vt:lpstr>
      <vt:lpstr>PowerPoint Presentation</vt:lpstr>
      <vt:lpstr>Study Objectives</vt:lpstr>
      <vt:lpstr>Exploratory Data Analysis</vt:lpstr>
      <vt:lpstr>PowerPoint Presentation</vt:lpstr>
      <vt:lpstr>Histograms of Variables</vt:lpstr>
      <vt:lpstr>Pair Plot of Variables</vt:lpstr>
      <vt:lpstr>Model Building and Comparison</vt:lpstr>
      <vt:lpstr>Model Summary</vt:lpstr>
      <vt:lpstr>Pair Plot of Variables</vt:lpstr>
      <vt:lpstr>Model Summary</vt:lpstr>
      <vt:lpstr>Interaction Plot – RM &amp; LSTAT</vt:lpstr>
      <vt:lpstr>Interaction Plot – AGE &amp; RM</vt:lpstr>
      <vt:lpstr>Model Summary</vt:lpstr>
      <vt:lpstr>Multicollinearity</vt:lpstr>
      <vt:lpstr>Model Comparison</vt:lpstr>
      <vt:lpstr>Model Evaluation</vt:lpstr>
      <vt:lpstr>PowerPoint Presentation</vt:lpstr>
      <vt:lpstr>Residual Analysis</vt:lpstr>
      <vt:lpstr>Residual Plot</vt:lpstr>
      <vt:lpstr>Final Model</vt:lpstr>
      <vt:lpstr>Final Model</vt:lpstr>
      <vt:lpstr>Testing Utility of the Model</vt:lpstr>
      <vt:lpstr>Multiple Coefficients of Determination: Ra2 </vt:lpstr>
      <vt:lpstr>Anova F-Test</vt:lpstr>
      <vt:lpstr>Testing Individual Parameter</vt:lpstr>
      <vt:lpstr>Prediction &amp; Confidence Interval</vt:lpstr>
      <vt:lpstr>Prediction &amp; Confidence Interval</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Residential Real Estate Business Plan</dc:title>
  <cp:lastModifiedBy>Patricia Tating</cp:lastModifiedBy>
  <cp:revision>1</cp:revision>
  <dcterms:modified xsi:type="dcterms:W3CDTF">2024-04-06T06:17:27Z</dcterms:modified>
</cp:coreProperties>
</file>